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07" r:id="rId5"/>
    <p:sldId id="308" r:id="rId6"/>
    <p:sldId id="309" r:id="rId7"/>
    <p:sldId id="311" r:id="rId8"/>
    <p:sldId id="312" r:id="rId9"/>
    <p:sldId id="317" r:id="rId10"/>
    <p:sldId id="316" r:id="rId11"/>
    <p:sldId id="318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64" d="100"/>
          <a:sy n="64" d="100"/>
        </p:scale>
        <p:origin x="102" y="3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01-09-2021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Schema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BF8594-F608-40F5-B838-914041506303}"/>
              </a:ext>
            </a:extLst>
          </p:cNvPr>
          <p:cNvSpPr txBox="1"/>
          <p:nvPr/>
        </p:nvSpPr>
        <p:spPr>
          <a:xfrm>
            <a:off x="163528" y="1026089"/>
            <a:ext cx="3467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Install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Decide Which computer to install and how to connect to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DB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System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DB Monitoring and Restore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F81C328-1F86-4402-9114-129077204F3D}"/>
              </a:ext>
            </a:extLst>
          </p:cNvPr>
          <p:cNvSpPr txBox="1"/>
          <p:nvPr/>
        </p:nvSpPr>
        <p:spPr>
          <a:xfrm>
            <a:off x="3631223" y="977031"/>
            <a:ext cx="39829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Move data from one DB system to another DB system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Reporting on HANA using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HANA Developer (Native)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your co. there is NO ABAP system just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Native HANA Apps using HDI, Containers, Java, NodeJS, XSJS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XSODATA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HANA CDS .hdbcds, hdbdd,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9A58BF-848E-4D11-915A-99EA7436BB45}"/>
              </a:ext>
            </a:extLst>
          </p:cNvPr>
          <p:cNvSpPr txBox="1"/>
          <p:nvPr/>
        </p:nvSpPr>
        <p:spPr>
          <a:xfrm>
            <a:off x="7935966" y="832470"/>
            <a:ext cx="4256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ABAP on HANA Developer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After we move to HANA DB will my custom code work as before.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Once the move is complete, can we analyze programs which are taking more time then expected.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you optimize them as you mentioned HANA Is faster, parallel processing..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Leverage full power of code to data paradigm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If we tomorrow move to S/4HANA, will my code work?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Hey! I attended teched last year, they were yelling CDS view.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How can we leverage SAP’s ABAP stack to build HANA optimized apps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I use latest SAP Fiori UX to build ABAP app on S/4HANA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past we had Bex, Info, DSO in BW with S/4HANA, I don’t have separate BW system, how can we do same on S/4HANA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xmlns="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4005917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Installation &amp; Setup of ADT on Eclipse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2868" y="905242"/>
            <a:ext cx="10848604" cy="5836126"/>
            <a:chOff x="462868" y="777811"/>
            <a:chExt cx="10848604" cy="60166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D317E1DC-D03B-4F96-BCB0-2DB879357170}"/>
                </a:ext>
              </a:extLst>
            </p:cNvPr>
            <p:cNvGrpSpPr/>
            <p:nvPr/>
          </p:nvGrpSpPr>
          <p:grpSpPr>
            <a:xfrm>
              <a:off x="1348511" y="777811"/>
              <a:ext cx="9962961" cy="6016625"/>
              <a:chOff x="3053187" y="420688"/>
              <a:chExt cx="5204114" cy="601662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3ED01647-B2B1-4B5D-8119-BA14014E3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716338"/>
                <a:ext cx="885825" cy="1920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B091B001-622B-4B4F-AF92-F1E9EC23E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908425"/>
                <a:ext cx="885825" cy="190500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D9EBE6BE-743B-4B63-885C-BEFEA218F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524250"/>
                <a:ext cx="885825" cy="192088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5E5C9A39-4247-49E1-9DC9-03DACCCE1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4098925"/>
                <a:ext cx="885825" cy="1920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7D7E4F60-7322-4FC0-8275-BD84C8F9C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332163"/>
                <a:ext cx="885825" cy="19208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72AAFDC9-7C2A-4D14-8DD2-9708CF4BB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2757488"/>
                <a:ext cx="885825" cy="1920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16F7901B-429A-47A2-BC87-C4ECD47CE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2565400"/>
                <a:ext cx="885825" cy="192088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E61E15C1-EABD-4BE5-BC15-68085D098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141663"/>
                <a:ext cx="885825" cy="1905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65516FB0-D0B3-4D39-AAD3-1F4E6DC43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2949575"/>
                <a:ext cx="885825" cy="192088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xmlns="" id="{888864DD-CCB5-4DDB-A8C0-F1C30B8BD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4430713"/>
                <a:ext cx="2905125" cy="669925"/>
              </a:xfrm>
              <a:custGeom>
                <a:avLst/>
                <a:gdLst>
                  <a:gd name="T0" fmla="*/ 0 w 1830"/>
                  <a:gd name="T1" fmla="*/ 422 h 422"/>
                  <a:gd name="T2" fmla="*/ 1654 w 1830"/>
                  <a:gd name="T3" fmla="*/ 422 h 422"/>
                  <a:gd name="T4" fmla="*/ 1830 w 1830"/>
                  <a:gd name="T5" fmla="*/ 211 h 422"/>
                  <a:gd name="T6" fmla="*/ 1654 w 1830"/>
                  <a:gd name="T7" fmla="*/ 0 h 422"/>
                  <a:gd name="T8" fmla="*/ 0 w 1830"/>
                  <a:gd name="T9" fmla="*/ 0 h 422"/>
                  <a:gd name="T10" fmla="*/ 0 w 1830"/>
                  <a:gd name="T11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30" h="422">
                    <a:moveTo>
                      <a:pt x="0" y="422"/>
                    </a:moveTo>
                    <a:lnTo>
                      <a:pt x="1654" y="422"/>
                    </a:lnTo>
                    <a:lnTo>
                      <a:pt x="1830" y="211"/>
                    </a:lnTo>
                    <a:lnTo>
                      <a:pt x="1654" y="0"/>
                    </a:lnTo>
                    <a:lnTo>
                      <a:pt x="0" y="0"/>
                    </a:lnTo>
                    <a:lnTo>
                      <a:pt x="0" y="42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xmlns="" id="{F49EFD3F-B55F-48E2-9367-BD3B0BCB6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3762375"/>
                <a:ext cx="3308350" cy="668338"/>
              </a:xfrm>
              <a:custGeom>
                <a:avLst/>
                <a:gdLst>
                  <a:gd name="T0" fmla="*/ 0 w 1654"/>
                  <a:gd name="T1" fmla="*/ 421 h 421"/>
                  <a:gd name="T2" fmla="*/ 1478 w 1654"/>
                  <a:gd name="T3" fmla="*/ 421 h 421"/>
                  <a:gd name="T4" fmla="*/ 1654 w 1654"/>
                  <a:gd name="T5" fmla="*/ 212 h 421"/>
                  <a:gd name="T6" fmla="*/ 1478 w 1654"/>
                  <a:gd name="T7" fmla="*/ 0 h 421"/>
                  <a:gd name="T8" fmla="*/ 0 w 1654"/>
                  <a:gd name="T9" fmla="*/ 0 h 421"/>
                  <a:gd name="T10" fmla="*/ 0 w 1654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4" h="421">
                    <a:moveTo>
                      <a:pt x="0" y="421"/>
                    </a:moveTo>
                    <a:lnTo>
                      <a:pt x="1478" y="421"/>
                    </a:lnTo>
                    <a:lnTo>
                      <a:pt x="1654" y="212"/>
                    </a:lnTo>
                    <a:lnTo>
                      <a:pt x="1478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xmlns="" id="{71646D73-EECB-4F4B-A16A-7B8A2A8C0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5100638"/>
                <a:ext cx="3240664" cy="668338"/>
              </a:xfrm>
              <a:custGeom>
                <a:avLst/>
                <a:gdLst>
                  <a:gd name="T0" fmla="*/ 0 w 1885"/>
                  <a:gd name="T1" fmla="*/ 421 h 421"/>
                  <a:gd name="T2" fmla="*/ 1709 w 1885"/>
                  <a:gd name="T3" fmla="*/ 421 h 421"/>
                  <a:gd name="T4" fmla="*/ 1885 w 1885"/>
                  <a:gd name="T5" fmla="*/ 210 h 421"/>
                  <a:gd name="T6" fmla="*/ 1709 w 1885"/>
                  <a:gd name="T7" fmla="*/ 0 h 421"/>
                  <a:gd name="T8" fmla="*/ 0 w 1885"/>
                  <a:gd name="T9" fmla="*/ 0 h 421"/>
                  <a:gd name="T10" fmla="*/ 0 w 1885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5" h="421">
                    <a:moveTo>
                      <a:pt x="0" y="421"/>
                    </a:moveTo>
                    <a:lnTo>
                      <a:pt x="1709" y="421"/>
                    </a:lnTo>
                    <a:lnTo>
                      <a:pt x="1885" y="210"/>
                    </a:lnTo>
                    <a:lnTo>
                      <a:pt x="1709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xmlns="" id="{00948D1F-BE88-4788-83A7-915F22FC6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5768975"/>
                <a:ext cx="2819400" cy="668338"/>
              </a:xfrm>
              <a:custGeom>
                <a:avLst/>
                <a:gdLst>
                  <a:gd name="T0" fmla="*/ 0 w 1709"/>
                  <a:gd name="T1" fmla="*/ 421 h 421"/>
                  <a:gd name="T2" fmla="*/ 1534 w 1709"/>
                  <a:gd name="T3" fmla="*/ 421 h 421"/>
                  <a:gd name="T4" fmla="*/ 1709 w 1709"/>
                  <a:gd name="T5" fmla="*/ 211 h 421"/>
                  <a:gd name="T6" fmla="*/ 1534 w 1709"/>
                  <a:gd name="T7" fmla="*/ 0 h 421"/>
                  <a:gd name="T8" fmla="*/ 0 w 1709"/>
                  <a:gd name="T9" fmla="*/ 0 h 421"/>
                  <a:gd name="T10" fmla="*/ 0 w 1709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9" h="421">
                    <a:moveTo>
                      <a:pt x="0" y="421"/>
                    </a:moveTo>
                    <a:lnTo>
                      <a:pt x="1534" y="421"/>
                    </a:lnTo>
                    <a:lnTo>
                      <a:pt x="1709" y="211"/>
                    </a:lnTo>
                    <a:lnTo>
                      <a:pt x="1534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xmlns="" id="{9188A941-4A60-4CE4-BA8A-10D4D8169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1757363"/>
                <a:ext cx="3028950" cy="668338"/>
              </a:xfrm>
              <a:custGeom>
                <a:avLst/>
                <a:gdLst>
                  <a:gd name="T0" fmla="*/ 0 w 1908"/>
                  <a:gd name="T1" fmla="*/ 421 h 421"/>
                  <a:gd name="T2" fmla="*/ 1732 w 1908"/>
                  <a:gd name="T3" fmla="*/ 421 h 421"/>
                  <a:gd name="T4" fmla="*/ 1908 w 1908"/>
                  <a:gd name="T5" fmla="*/ 210 h 421"/>
                  <a:gd name="T6" fmla="*/ 1732 w 1908"/>
                  <a:gd name="T7" fmla="*/ 0 h 421"/>
                  <a:gd name="T8" fmla="*/ 0 w 1908"/>
                  <a:gd name="T9" fmla="*/ 0 h 421"/>
                  <a:gd name="T10" fmla="*/ 0 w 1908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8" h="421">
                    <a:moveTo>
                      <a:pt x="0" y="421"/>
                    </a:moveTo>
                    <a:lnTo>
                      <a:pt x="1732" y="421"/>
                    </a:lnTo>
                    <a:lnTo>
                      <a:pt x="1908" y="210"/>
                    </a:lnTo>
                    <a:lnTo>
                      <a:pt x="1732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xmlns="" id="{454CEAC9-40E7-4F6F-9498-D5D208BD6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3094038"/>
                <a:ext cx="3028950" cy="668338"/>
              </a:xfrm>
              <a:custGeom>
                <a:avLst/>
                <a:gdLst>
                  <a:gd name="T0" fmla="*/ 0 w 1908"/>
                  <a:gd name="T1" fmla="*/ 421 h 421"/>
                  <a:gd name="T2" fmla="*/ 1732 w 1908"/>
                  <a:gd name="T3" fmla="*/ 421 h 421"/>
                  <a:gd name="T4" fmla="*/ 1908 w 1908"/>
                  <a:gd name="T5" fmla="*/ 211 h 421"/>
                  <a:gd name="T6" fmla="*/ 1732 w 1908"/>
                  <a:gd name="T7" fmla="*/ 0 h 421"/>
                  <a:gd name="T8" fmla="*/ 0 w 1908"/>
                  <a:gd name="T9" fmla="*/ 0 h 421"/>
                  <a:gd name="T10" fmla="*/ 0 w 1908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8" h="421">
                    <a:moveTo>
                      <a:pt x="0" y="421"/>
                    </a:moveTo>
                    <a:lnTo>
                      <a:pt x="1732" y="421"/>
                    </a:lnTo>
                    <a:lnTo>
                      <a:pt x="1908" y="211"/>
                    </a:lnTo>
                    <a:lnTo>
                      <a:pt x="1732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xmlns="" id="{D0C076D9-3161-4E34-8697-776FDD40A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1089025"/>
                <a:ext cx="3502314" cy="668338"/>
              </a:xfrm>
              <a:custGeom>
                <a:avLst/>
                <a:gdLst>
                  <a:gd name="T0" fmla="*/ 0 w 2084"/>
                  <a:gd name="T1" fmla="*/ 0 h 421"/>
                  <a:gd name="T2" fmla="*/ 0 w 2084"/>
                  <a:gd name="T3" fmla="*/ 421 h 421"/>
                  <a:gd name="T4" fmla="*/ 1908 w 2084"/>
                  <a:gd name="T5" fmla="*/ 421 h 421"/>
                  <a:gd name="T6" fmla="*/ 2084 w 2084"/>
                  <a:gd name="T7" fmla="*/ 210 h 421"/>
                  <a:gd name="T8" fmla="*/ 1908 w 2084"/>
                  <a:gd name="T9" fmla="*/ 0 h 421"/>
                  <a:gd name="T10" fmla="*/ 0 w 2084"/>
                  <a:gd name="T11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4" h="421">
                    <a:moveTo>
                      <a:pt x="0" y="0"/>
                    </a:moveTo>
                    <a:lnTo>
                      <a:pt x="0" y="421"/>
                    </a:lnTo>
                    <a:lnTo>
                      <a:pt x="1908" y="421"/>
                    </a:lnTo>
                    <a:lnTo>
                      <a:pt x="2084" y="210"/>
                    </a:lnTo>
                    <a:lnTo>
                      <a:pt x="190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xmlns="" id="{8C36D041-3F7A-4055-8A0A-0590F1ACC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420688"/>
                <a:ext cx="2819400" cy="668338"/>
              </a:xfrm>
              <a:custGeom>
                <a:avLst/>
                <a:gdLst>
                  <a:gd name="T0" fmla="*/ 1601 w 1776"/>
                  <a:gd name="T1" fmla="*/ 0 h 421"/>
                  <a:gd name="T2" fmla="*/ 0 w 1776"/>
                  <a:gd name="T3" fmla="*/ 0 h 421"/>
                  <a:gd name="T4" fmla="*/ 0 w 1776"/>
                  <a:gd name="T5" fmla="*/ 421 h 421"/>
                  <a:gd name="T6" fmla="*/ 1601 w 1776"/>
                  <a:gd name="T7" fmla="*/ 421 h 421"/>
                  <a:gd name="T8" fmla="*/ 1776 w 1776"/>
                  <a:gd name="T9" fmla="*/ 209 h 421"/>
                  <a:gd name="T10" fmla="*/ 1601 w 1776"/>
                  <a:gd name="T11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6" h="421">
                    <a:moveTo>
                      <a:pt x="1601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601" y="421"/>
                    </a:lnTo>
                    <a:lnTo>
                      <a:pt x="1776" y="209"/>
                    </a:lnTo>
                    <a:lnTo>
                      <a:pt x="1601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xmlns="" id="{A9BEE607-7688-42B0-82F1-6708F1A7B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6" y="2425700"/>
                <a:ext cx="3028950" cy="668338"/>
              </a:xfrm>
              <a:custGeom>
                <a:avLst/>
                <a:gdLst>
                  <a:gd name="T0" fmla="*/ 0 w 1717"/>
                  <a:gd name="T1" fmla="*/ 421 h 421"/>
                  <a:gd name="T2" fmla="*/ 1541 w 1717"/>
                  <a:gd name="T3" fmla="*/ 421 h 421"/>
                  <a:gd name="T4" fmla="*/ 1717 w 1717"/>
                  <a:gd name="T5" fmla="*/ 210 h 421"/>
                  <a:gd name="T6" fmla="*/ 1541 w 1717"/>
                  <a:gd name="T7" fmla="*/ 0 h 421"/>
                  <a:gd name="T8" fmla="*/ 0 w 1717"/>
                  <a:gd name="T9" fmla="*/ 0 h 421"/>
                  <a:gd name="T10" fmla="*/ 0 w 1717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7" h="421">
                    <a:moveTo>
                      <a:pt x="0" y="421"/>
                    </a:moveTo>
                    <a:lnTo>
                      <a:pt x="1541" y="421"/>
                    </a:lnTo>
                    <a:lnTo>
                      <a:pt x="1717" y="210"/>
                    </a:lnTo>
                    <a:lnTo>
                      <a:pt x="1541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723DA859-D6BF-4B0B-881E-C00C5E2C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716338"/>
                <a:ext cx="815975" cy="1384300"/>
              </a:xfrm>
              <a:custGeom>
                <a:avLst/>
                <a:gdLst>
                  <a:gd name="T0" fmla="*/ 514 w 514"/>
                  <a:gd name="T1" fmla="*/ 872 h 872"/>
                  <a:gd name="T2" fmla="*/ 0 w 514"/>
                  <a:gd name="T3" fmla="*/ 121 h 872"/>
                  <a:gd name="T4" fmla="*/ 0 w 514"/>
                  <a:gd name="T5" fmla="*/ 0 h 872"/>
                  <a:gd name="T6" fmla="*/ 514 w 514"/>
                  <a:gd name="T7" fmla="*/ 450 h 872"/>
                  <a:gd name="T8" fmla="*/ 514 w 514"/>
                  <a:gd name="T9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872">
                    <a:moveTo>
                      <a:pt x="514" y="872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14" y="450"/>
                    </a:lnTo>
                    <a:lnTo>
                      <a:pt x="514" y="87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309836BF-27E0-459D-A5F2-5E8B7127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908425"/>
                <a:ext cx="815975" cy="1860550"/>
              </a:xfrm>
              <a:custGeom>
                <a:avLst/>
                <a:gdLst>
                  <a:gd name="T0" fmla="*/ 514 w 514"/>
                  <a:gd name="T1" fmla="*/ 1172 h 1172"/>
                  <a:gd name="T2" fmla="*/ 0 w 514"/>
                  <a:gd name="T3" fmla="*/ 120 h 1172"/>
                  <a:gd name="T4" fmla="*/ 0 w 514"/>
                  <a:gd name="T5" fmla="*/ 0 h 1172"/>
                  <a:gd name="T6" fmla="*/ 514 w 514"/>
                  <a:gd name="T7" fmla="*/ 751 h 1172"/>
                  <a:gd name="T8" fmla="*/ 514 w 514"/>
                  <a:gd name="T9" fmla="*/ 1172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172">
                    <a:moveTo>
                      <a:pt x="514" y="1172"/>
                    </a:moveTo>
                    <a:lnTo>
                      <a:pt x="0" y="120"/>
                    </a:lnTo>
                    <a:lnTo>
                      <a:pt x="0" y="0"/>
                    </a:lnTo>
                    <a:lnTo>
                      <a:pt x="514" y="751"/>
                    </a:lnTo>
                    <a:lnTo>
                      <a:pt x="514" y="117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xmlns="" id="{6AADD208-B644-43ED-A766-A4528D748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524250"/>
                <a:ext cx="815975" cy="906463"/>
              </a:xfrm>
              <a:custGeom>
                <a:avLst/>
                <a:gdLst>
                  <a:gd name="T0" fmla="*/ 514 w 514"/>
                  <a:gd name="T1" fmla="*/ 571 h 571"/>
                  <a:gd name="T2" fmla="*/ 0 w 514"/>
                  <a:gd name="T3" fmla="*/ 121 h 571"/>
                  <a:gd name="T4" fmla="*/ 0 w 514"/>
                  <a:gd name="T5" fmla="*/ 0 h 571"/>
                  <a:gd name="T6" fmla="*/ 514 w 514"/>
                  <a:gd name="T7" fmla="*/ 150 h 571"/>
                  <a:gd name="T8" fmla="*/ 514 w 514"/>
                  <a:gd name="T9" fmla="*/ 57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571">
                    <a:moveTo>
                      <a:pt x="514" y="57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14" y="150"/>
                    </a:lnTo>
                    <a:lnTo>
                      <a:pt x="514" y="5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xmlns="" id="{C65B4515-9316-4950-8526-098C7B40A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4098925"/>
                <a:ext cx="815975" cy="2338388"/>
              </a:xfrm>
              <a:custGeom>
                <a:avLst/>
                <a:gdLst>
                  <a:gd name="T0" fmla="*/ 514 w 514"/>
                  <a:gd name="T1" fmla="*/ 1473 h 1473"/>
                  <a:gd name="T2" fmla="*/ 0 w 514"/>
                  <a:gd name="T3" fmla="*/ 121 h 1473"/>
                  <a:gd name="T4" fmla="*/ 0 w 514"/>
                  <a:gd name="T5" fmla="*/ 0 h 1473"/>
                  <a:gd name="T6" fmla="*/ 514 w 514"/>
                  <a:gd name="T7" fmla="*/ 1052 h 1473"/>
                  <a:gd name="T8" fmla="*/ 514 w 514"/>
                  <a:gd name="T9" fmla="*/ 1473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473">
                    <a:moveTo>
                      <a:pt x="514" y="1473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14" y="1052"/>
                    </a:lnTo>
                    <a:lnTo>
                      <a:pt x="514" y="14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CDED8366-4A2C-4AB5-9DDB-4540A4540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094038"/>
                <a:ext cx="815975" cy="668338"/>
              </a:xfrm>
              <a:custGeom>
                <a:avLst/>
                <a:gdLst>
                  <a:gd name="T0" fmla="*/ 514 w 514"/>
                  <a:gd name="T1" fmla="*/ 421 h 421"/>
                  <a:gd name="T2" fmla="*/ 0 w 514"/>
                  <a:gd name="T3" fmla="*/ 271 h 421"/>
                  <a:gd name="T4" fmla="*/ 0 w 514"/>
                  <a:gd name="T5" fmla="*/ 150 h 421"/>
                  <a:gd name="T6" fmla="*/ 514 w 514"/>
                  <a:gd name="T7" fmla="*/ 0 h 421"/>
                  <a:gd name="T8" fmla="*/ 514 w 514"/>
                  <a:gd name="T9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421">
                    <a:moveTo>
                      <a:pt x="514" y="421"/>
                    </a:moveTo>
                    <a:lnTo>
                      <a:pt x="0" y="271"/>
                    </a:lnTo>
                    <a:lnTo>
                      <a:pt x="0" y="150"/>
                    </a:lnTo>
                    <a:lnTo>
                      <a:pt x="514" y="0"/>
                    </a:lnTo>
                    <a:lnTo>
                      <a:pt x="514" y="4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xmlns="" id="{068B0F27-5580-487E-8D52-00D644147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1089025"/>
                <a:ext cx="815975" cy="1860550"/>
              </a:xfrm>
              <a:custGeom>
                <a:avLst/>
                <a:gdLst>
                  <a:gd name="T0" fmla="*/ 514 w 514"/>
                  <a:gd name="T1" fmla="*/ 0 h 1172"/>
                  <a:gd name="T2" fmla="*/ 514 w 514"/>
                  <a:gd name="T3" fmla="*/ 421 h 1172"/>
                  <a:gd name="T4" fmla="*/ 0 w 514"/>
                  <a:gd name="T5" fmla="*/ 1172 h 1172"/>
                  <a:gd name="T6" fmla="*/ 0 w 514"/>
                  <a:gd name="T7" fmla="*/ 1051 h 1172"/>
                  <a:gd name="T8" fmla="*/ 514 w 514"/>
                  <a:gd name="T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172">
                    <a:moveTo>
                      <a:pt x="514" y="0"/>
                    </a:moveTo>
                    <a:lnTo>
                      <a:pt x="514" y="421"/>
                    </a:lnTo>
                    <a:lnTo>
                      <a:pt x="0" y="1172"/>
                    </a:lnTo>
                    <a:lnTo>
                      <a:pt x="0" y="1051"/>
                    </a:ln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00B4FF3D-4A12-4AD8-8891-6C26149CF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420688"/>
                <a:ext cx="815975" cy="2336800"/>
              </a:xfrm>
              <a:custGeom>
                <a:avLst/>
                <a:gdLst>
                  <a:gd name="T0" fmla="*/ 0 w 514"/>
                  <a:gd name="T1" fmla="*/ 1351 h 1472"/>
                  <a:gd name="T2" fmla="*/ 514 w 514"/>
                  <a:gd name="T3" fmla="*/ 0 h 1472"/>
                  <a:gd name="T4" fmla="*/ 514 w 514"/>
                  <a:gd name="T5" fmla="*/ 421 h 1472"/>
                  <a:gd name="T6" fmla="*/ 0 w 514"/>
                  <a:gd name="T7" fmla="*/ 1472 h 1472"/>
                  <a:gd name="T8" fmla="*/ 0 w 514"/>
                  <a:gd name="T9" fmla="*/ 1351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472">
                    <a:moveTo>
                      <a:pt x="0" y="1351"/>
                    </a:moveTo>
                    <a:lnTo>
                      <a:pt x="514" y="0"/>
                    </a:lnTo>
                    <a:lnTo>
                      <a:pt x="514" y="421"/>
                    </a:lnTo>
                    <a:lnTo>
                      <a:pt x="0" y="1472"/>
                    </a:lnTo>
                    <a:lnTo>
                      <a:pt x="0" y="135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xmlns="" id="{413AA68E-3624-406D-81EB-990ACBCF0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2425700"/>
                <a:ext cx="815975" cy="906463"/>
              </a:xfrm>
              <a:custGeom>
                <a:avLst/>
                <a:gdLst>
                  <a:gd name="T0" fmla="*/ 514 w 514"/>
                  <a:gd name="T1" fmla="*/ 421 h 571"/>
                  <a:gd name="T2" fmla="*/ 0 w 514"/>
                  <a:gd name="T3" fmla="*/ 571 h 571"/>
                  <a:gd name="T4" fmla="*/ 0 w 514"/>
                  <a:gd name="T5" fmla="*/ 451 h 571"/>
                  <a:gd name="T6" fmla="*/ 514 w 514"/>
                  <a:gd name="T7" fmla="*/ 0 h 571"/>
                  <a:gd name="T8" fmla="*/ 514 w 514"/>
                  <a:gd name="T9" fmla="*/ 42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571">
                    <a:moveTo>
                      <a:pt x="514" y="421"/>
                    </a:moveTo>
                    <a:lnTo>
                      <a:pt x="0" y="571"/>
                    </a:lnTo>
                    <a:lnTo>
                      <a:pt x="0" y="451"/>
                    </a:lnTo>
                    <a:lnTo>
                      <a:pt x="514" y="0"/>
                    </a:lnTo>
                    <a:lnTo>
                      <a:pt x="514" y="4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xmlns="" id="{FCCC7F7C-A63B-4313-9DC5-D24B44E66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1757363"/>
                <a:ext cx="815975" cy="1384300"/>
              </a:xfrm>
              <a:custGeom>
                <a:avLst/>
                <a:gdLst>
                  <a:gd name="T0" fmla="*/ 514 w 514"/>
                  <a:gd name="T1" fmla="*/ 421 h 872"/>
                  <a:gd name="T2" fmla="*/ 0 w 514"/>
                  <a:gd name="T3" fmla="*/ 872 h 872"/>
                  <a:gd name="T4" fmla="*/ 0 w 514"/>
                  <a:gd name="T5" fmla="*/ 751 h 872"/>
                  <a:gd name="T6" fmla="*/ 514 w 514"/>
                  <a:gd name="T7" fmla="*/ 0 h 872"/>
                  <a:gd name="T8" fmla="*/ 514 w 514"/>
                  <a:gd name="T9" fmla="*/ 421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872">
                    <a:moveTo>
                      <a:pt x="514" y="421"/>
                    </a:moveTo>
                    <a:lnTo>
                      <a:pt x="0" y="872"/>
                    </a:lnTo>
                    <a:lnTo>
                      <a:pt x="0" y="751"/>
                    </a:lnTo>
                    <a:lnTo>
                      <a:pt x="514" y="0"/>
                    </a:lnTo>
                    <a:lnTo>
                      <a:pt x="514" y="4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6" name="TextBox 135">
                <a:extLst>
                  <a:ext uri="{FF2B5EF4-FFF2-40B4-BE49-F238E27FC236}">
                    <a16:creationId xmlns:a16="http://schemas.microsoft.com/office/drawing/2014/main" xmlns="" id="{D7AD3D20-92FC-41CA-831F-C3B850F79474}"/>
                  </a:ext>
                </a:extLst>
              </p:cNvPr>
              <p:cNvSpPr txBox="1"/>
              <p:nvPr/>
            </p:nvSpPr>
            <p:spPr>
              <a:xfrm>
                <a:off x="4786643" y="562437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01</a:t>
                </a:r>
              </a:p>
            </p:txBody>
          </p:sp>
          <p:sp>
            <p:nvSpPr>
              <p:cNvPr id="37" name="TextBox 136">
                <a:extLst>
                  <a:ext uri="{FF2B5EF4-FFF2-40B4-BE49-F238E27FC236}">
                    <a16:creationId xmlns:a16="http://schemas.microsoft.com/office/drawing/2014/main" xmlns="" id="{3856E834-197D-46DA-B628-DFE84BCB60C8}"/>
                  </a:ext>
                </a:extLst>
              </p:cNvPr>
              <p:cNvSpPr txBox="1"/>
              <p:nvPr/>
            </p:nvSpPr>
            <p:spPr>
              <a:xfrm>
                <a:off x="4786643" y="1230774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02</a:t>
                </a:r>
              </a:p>
            </p:txBody>
          </p:sp>
          <p:sp>
            <p:nvSpPr>
              <p:cNvPr id="38" name="TextBox 137">
                <a:extLst>
                  <a:ext uri="{FF2B5EF4-FFF2-40B4-BE49-F238E27FC236}">
                    <a16:creationId xmlns:a16="http://schemas.microsoft.com/office/drawing/2014/main" xmlns="" id="{34F9BBF2-6B3E-485C-84CF-94EE28D0AC0E}"/>
                  </a:ext>
                </a:extLst>
              </p:cNvPr>
              <p:cNvSpPr txBox="1"/>
              <p:nvPr/>
            </p:nvSpPr>
            <p:spPr>
              <a:xfrm>
                <a:off x="4786643" y="1899112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03</a:t>
                </a:r>
              </a:p>
            </p:txBody>
          </p:sp>
          <p:sp>
            <p:nvSpPr>
              <p:cNvPr id="39" name="TextBox 138">
                <a:extLst>
                  <a:ext uri="{FF2B5EF4-FFF2-40B4-BE49-F238E27FC236}">
                    <a16:creationId xmlns:a16="http://schemas.microsoft.com/office/drawing/2014/main" xmlns="" id="{D9C06231-3E87-4078-B49A-6EB25C911B90}"/>
                  </a:ext>
                </a:extLst>
              </p:cNvPr>
              <p:cNvSpPr txBox="1"/>
              <p:nvPr/>
            </p:nvSpPr>
            <p:spPr>
              <a:xfrm>
                <a:off x="4786643" y="2567449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04</a:t>
                </a:r>
              </a:p>
            </p:txBody>
          </p:sp>
          <p:sp>
            <p:nvSpPr>
              <p:cNvPr id="40" name="TextBox 139">
                <a:extLst>
                  <a:ext uri="{FF2B5EF4-FFF2-40B4-BE49-F238E27FC236}">
                    <a16:creationId xmlns:a16="http://schemas.microsoft.com/office/drawing/2014/main" xmlns="" id="{44C5B9D2-E91E-4E1B-AED4-AC417C883750}"/>
                  </a:ext>
                </a:extLst>
              </p:cNvPr>
              <p:cNvSpPr txBox="1"/>
              <p:nvPr/>
            </p:nvSpPr>
            <p:spPr>
              <a:xfrm>
                <a:off x="4786643" y="3235787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05</a:t>
                </a:r>
              </a:p>
            </p:txBody>
          </p:sp>
          <p:sp>
            <p:nvSpPr>
              <p:cNvPr id="41" name="TextBox 140">
                <a:extLst>
                  <a:ext uri="{FF2B5EF4-FFF2-40B4-BE49-F238E27FC236}">
                    <a16:creationId xmlns:a16="http://schemas.microsoft.com/office/drawing/2014/main" xmlns="" id="{BEBB67FC-3C43-4447-9676-B2807AB4ACFC}"/>
                  </a:ext>
                </a:extLst>
              </p:cNvPr>
              <p:cNvSpPr txBox="1"/>
              <p:nvPr/>
            </p:nvSpPr>
            <p:spPr>
              <a:xfrm>
                <a:off x="4786643" y="3904124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06</a:t>
                </a:r>
              </a:p>
            </p:txBody>
          </p:sp>
          <p:sp>
            <p:nvSpPr>
              <p:cNvPr id="42" name="TextBox 141">
                <a:extLst>
                  <a:ext uri="{FF2B5EF4-FFF2-40B4-BE49-F238E27FC236}">
                    <a16:creationId xmlns:a16="http://schemas.microsoft.com/office/drawing/2014/main" xmlns="" id="{EB7BB8FC-8F84-4600-BC75-52C77A7AC235}"/>
                  </a:ext>
                </a:extLst>
              </p:cNvPr>
              <p:cNvSpPr txBox="1"/>
              <p:nvPr/>
            </p:nvSpPr>
            <p:spPr>
              <a:xfrm>
                <a:off x="4786643" y="4573255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07</a:t>
                </a:r>
              </a:p>
            </p:txBody>
          </p:sp>
          <p:sp>
            <p:nvSpPr>
              <p:cNvPr id="43" name="TextBox 142">
                <a:extLst>
                  <a:ext uri="{FF2B5EF4-FFF2-40B4-BE49-F238E27FC236}">
                    <a16:creationId xmlns:a16="http://schemas.microsoft.com/office/drawing/2014/main" xmlns="" id="{FEE662BB-868A-4158-9754-65569C00D4B3}"/>
                  </a:ext>
                </a:extLst>
              </p:cNvPr>
              <p:cNvSpPr txBox="1"/>
              <p:nvPr/>
            </p:nvSpPr>
            <p:spPr>
              <a:xfrm>
                <a:off x="4786643" y="5242387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08</a:t>
                </a:r>
              </a:p>
            </p:txBody>
          </p:sp>
          <p:sp>
            <p:nvSpPr>
              <p:cNvPr id="44" name="TextBox 143">
                <a:extLst>
                  <a:ext uri="{FF2B5EF4-FFF2-40B4-BE49-F238E27FC236}">
                    <a16:creationId xmlns:a16="http://schemas.microsoft.com/office/drawing/2014/main" xmlns="" id="{A8B49DED-B794-4272-83AF-DE7E3A050900}"/>
                  </a:ext>
                </a:extLst>
              </p:cNvPr>
              <p:cNvSpPr txBox="1"/>
              <p:nvPr/>
            </p:nvSpPr>
            <p:spPr>
              <a:xfrm>
                <a:off x="4786643" y="5910724"/>
                <a:ext cx="505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09</a:t>
                </a: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xmlns="" id="{AE6FCF51-281B-4241-9ED4-761C852D1E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9760" y="4611141"/>
                <a:ext cx="231168" cy="309068"/>
              </a:xfrm>
              <a:custGeom>
                <a:avLst/>
                <a:gdLst>
                  <a:gd name="T0" fmla="*/ 1760 w 2342"/>
                  <a:gd name="T1" fmla="*/ 892 h 3323"/>
                  <a:gd name="T2" fmla="*/ 1635 w 2342"/>
                  <a:gd name="T3" fmla="*/ 1232 h 3323"/>
                  <a:gd name="T4" fmla="*/ 1433 w 2342"/>
                  <a:gd name="T5" fmla="*/ 1474 h 3323"/>
                  <a:gd name="T6" fmla="*/ 1388 w 2342"/>
                  <a:gd name="T7" fmla="*/ 1504 h 3323"/>
                  <a:gd name="T8" fmla="*/ 1311 w 2342"/>
                  <a:gd name="T9" fmla="*/ 1626 h 3323"/>
                  <a:gd name="T10" fmla="*/ 1272 w 2342"/>
                  <a:gd name="T11" fmla="*/ 1843 h 3323"/>
                  <a:gd name="T12" fmla="*/ 1254 w 2342"/>
                  <a:gd name="T13" fmla="*/ 2063 h 3323"/>
                  <a:gd name="T14" fmla="*/ 1249 w 2342"/>
                  <a:gd name="T15" fmla="*/ 2195 h 3323"/>
                  <a:gd name="T16" fmla="*/ 1393 w 2342"/>
                  <a:gd name="T17" fmla="*/ 2251 h 3323"/>
                  <a:gd name="T18" fmla="*/ 1583 w 2342"/>
                  <a:gd name="T19" fmla="*/ 2410 h 3323"/>
                  <a:gd name="T20" fmla="*/ 1716 w 2342"/>
                  <a:gd name="T21" fmla="*/ 2532 h 3323"/>
                  <a:gd name="T22" fmla="*/ 1788 w 2342"/>
                  <a:gd name="T23" fmla="*/ 2630 h 3323"/>
                  <a:gd name="T24" fmla="*/ 1814 w 2342"/>
                  <a:gd name="T25" fmla="*/ 2748 h 3323"/>
                  <a:gd name="T26" fmla="*/ 640 w 2342"/>
                  <a:gd name="T27" fmla="*/ 2589 h 3323"/>
                  <a:gd name="T28" fmla="*/ 802 w 2342"/>
                  <a:gd name="T29" fmla="*/ 2411 h 3323"/>
                  <a:gd name="T30" fmla="*/ 942 w 2342"/>
                  <a:gd name="T31" fmla="*/ 2300 h 3323"/>
                  <a:gd name="T32" fmla="*/ 1015 w 2342"/>
                  <a:gd name="T33" fmla="*/ 2253 h 3323"/>
                  <a:gd name="T34" fmla="*/ 1150 w 2342"/>
                  <a:gd name="T35" fmla="*/ 2205 h 3323"/>
                  <a:gd name="T36" fmla="*/ 1145 w 2342"/>
                  <a:gd name="T37" fmla="*/ 2122 h 3323"/>
                  <a:gd name="T38" fmla="*/ 1106 w 2342"/>
                  <a:gd name="T39" fmla="*/ 1811 h 3323"/>
                  <a:gd name="T40" fmla="*/ 1043 w 2342"/>
                  <a:gd name="T41" fmla="*/ 1615 h 3323"/>
                  <a:gd name="T42" fmla="*/ 997 w 2342"/>
                  <a:gd name="T43" fmla="*/ 1527 h 3323"/>
                  <a:gd name="T44" fmla="*/ 800 w 2342"/>
                  <a:gd name="T45" fmla="*/ 1383 h 3323"/>
                  <a:gd name="T46" fmla="*/ 646 w 2342"/>
                  <a:gd name="T47" fmla="*/ 1130 h 3323"/>
                  <a:gd name="T48" fmla="*/ 565 w 2342"/>
                  <a:gd name="T49" fmla="*/ 805 h 3323"/>
                  <a:gd name="T50" fmla="*/ 354 w 2342"/>
                  <a:gd name="T51" fmla="*/ 676 h 3323"/>
                  <a:gd name="T52" fmla="*/ 465 w 2342"/>
                  <a:gd name="T53" fmla="*/ 1089 h 3323"/>
                  <a:gd name="T54" fmla="*/ 659 w 2342"/>
                  <a:gd name="T55" fmla="*/ 1423 h 3323"/>
                  <a:gd name="T56" fmla="*/ 808 w 2342"/>
                  <a:gd name="T57" fmla="*/ 1732 h 3323"/>
                  <a:gd name="T58" fmla="*/ 572 w 2342"/>
                  <a:gd name="T59" fmla="*/ 2000 h 3323"/>
                  <a:gd name="T60" fmla="*/ 410 w 2342"/>
                  <a:gd name="T61" fmla="*/ 2370 h 3323"/>
                  <a:gd name="T62" fmla="*/ 336 w 2342"/>
                  <a:gd name="T63" fmla="*/ 2805 h 3323"/>
                  <a:gd name="T64" fmla="*/ 1955 w 2342"/>
                  <a:gd name="T65" fmla="*/ 2453 h 3323"/>
                  <a:gd name="T66" fmla="*/ 1809 w 2342"/>
                  <a:gd name="T67" fmla="*/ 2068 h 3323"/>
                  <a:gd name="T68" fmla="*/ 1586 w 2342"/>
                  <a:gd name="T69" fmla="*/ 1776 h 3323"/>
                  <a:gd name="T70" fmla="*/ 1636 w 2342"/>
                  <a:gd name="T71" fmla="*/ 1477 h 3323"/>
                  <a:gd name="T72" fmla="*/ 1844 w 2342"/>
                  <a:gd name="T73" fmla="*/ 1164 h 3323"/>
                  <a:gd name="T74" fmla="*/ 1973 w 2342"/>
                  <a:gd name="T75" fmla="*/ 764 h 3323"/>
                  <a:gd name="T76" fmla="*/ 0 w 2342"/>
                  <a:gd name="T77" fmla="*/ 0 h 3323"/>
                  <a:gd name="T78" fmla="*/ 2210 w 2342"/>
                  <a:gd name="T79" fmla="*/ 497 h 3323"/>
                  <a:gd name="T80" fmla="*/ 2134 w 2342"/>
                  <a:gd name="T81" fmla="*/ 978 h 3323"/>
                  <a:gd name="T82" fmla="*/ 1957 w 2342"/>
                  <a:gd name="T83" fmla="*/ 1391 h 3323"/>
                  <a:gd name="T84" fmla="*/ 1808 w 2342"/>
                  <a:gd name="T85" fmla="*/ 1709 h 3323"/>
                  <a:gd name="T86" fmla="*/ 2039 w 2342"/>
                  <a:gd name="T87" fmla="*/ 2066 h 3323"/>
                  <a:gd name="T88" fmla="*/ 2176 w 2342"/>
                  <a:gd name="T89" fmla="*/ 2511 h 3323"/>
                  <a:gd name="T90" fmla="*/ 2213 w 2342"/>
                  <a:gd name="T91" fmla="*/ 3010 h 3323"/>
                  <a:gd name="T92" fmla="*/ 130 w 2342"/>
                  <a:gd name="T93" fmla="*/ 3010 h 3323"/>
                  <a:gd name="T94" fmla="*/ 165 w 2342"/>
                  <a:gd name="T95" fmla="*/ 2511 h 3323"/>
                  <a:gd name="T96" fmla="*/ 304 w 2342"/>
                  <a:gd name="T97" fmla="*/ 2066 h 3323"/>
                  <a:gd name="T98" fmla="*/ 534 w 2342"/>
                  <a:gd name="T99" fmla="*/ 1709 h 3323"/>
                  <a:gd name="T100" fmla="*/ 386 w 2342"/>
                  <a:gd name="T101" fmla="*/ 1391 h 3323"/>
                  <a:gd name="T102" fmla="*/ 209 w 2342"/>
                  <a:gd name="T103" fmla="*/ 978 h 3323"/>
                  <a:gd name="T104" fmla="*/ 132 w 2342"/>
                  <a:gd name="T105" fmla="*/ 497 h 3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2" h="3323">
                    <a:moveTo>
                      <a:pt x="552" y="661"/>
                    </a:moveTo>
                    <a:lnTo>
                      <a:pt x="1790" y="661"/>
                    </a:lnTo>
                    <a:lnTo>
                      <a:pt x="1784" y="740"/>
                    </a:lnTo>
                    <a:lnTo>
                      <a:pt x="1774" y="817"/>
                    </a:lnTo>
                    <a:lnTo>
                      <a:pt x="1760" y="892"/>
                    </a:lnTo>
                    <a:lnTo>
                      <a:pt x="1742" y="966"/>
                    </a:lnTo>
                    <a:lnTo>
                      <a:pt x="1720" y="1037"/>
                    </a:lnTo>
                    <a:lnTo>
                      <a:pt x="1695" y="1106"/>
                    </a:lnTo>
                    <a:lnTo>
                      <a:pt x="1667" y="1170"/>
                    </a:lnTo>
                    <a:lnTo>
                      <a:pt x="1635" y="1232"/>
                    </a:lnTo>
                    <a:lnTo>
                      <a:pt x="1600" y="1289"/>
                    </a:lnTo>
                    <a:lnTo>
                      <a:pt x="1562" y="1343"/>
                    </a:lnTo>
                    <a:lnTo>
                      <a:pt x="1522" y="1392"/>
                    </a:lnTo>
                    <a:lnTo>
                      <a:pt x="1478" y="1436"/>
                    </a:lnTo>
                    <a:lnTo>
                      <a:pt x="1433" y="1474"/>
                    </a:lnTo>
                    <a:lnTo>
                      <a:pt x="1431" y="1475"/>
                    </a:lnTo>
                    <a:lnTo>
                      <a:pt x="1425" y="1478"/>
                    </a:lnTo>
                    <a:lnTo>
                      <a:pt x="1416" y="1484"/>
                    </a:lnTo>
                    <a:lnTo>
                      <a:pt x="1402" y="1492"/>
                    </a:lnTo>
                    <a:lnTo>
                      <a:pt x="1388" y="1504"/>
                    </a:lnTo>
                    <a:lnTo>
                      <a:pt x="1371" y="1518"/>
                    </a:lnTo>
                    <a:lnTo>
                      <a:pt x="1351" y="1536"/>
                    </a:lnTo>
                    <a:lnTo>
                      <a:pt x="1337" y="1561"/>
                    </a:lnTo>
                    <a:lnTo>
                      <a:pt x="1324" y="1591"/>
                    </a:lnTo>
                    <a:lnTo>
                      <a:pt x="1311" y="1626"/>
                    </a:lnTo>
                    <a:lnTo>
                      <a:pt x="1301" y="1665"/>
                    </a:lnTo>
                    <a:lnTo>
                      <a:pt x="1292" y="1706"/>
                    </a:lnTo>
                    <a:lnTo>
                      <a:pt x="1284" y="1750"/>
                    </a:lnTo>
                    <a:lnTo>
                      <a:pt x="1278" y="1796"/>
                    </a:lnTo>
                    <a:lnTo>
                      <a:pt x="1272" y="1843"/>
                    </a:lnTo>
                    <a:lnTo>
                      <a:pt x="1266" y="1889"/>
                    </a:lnTo>
                    <a:lnTo>
                      <a:pt x="1262" y="1935"/>
                    </a:lnTo>
                    <a:lnTo>
                      <a:pt x="1258" y="1980"/>
                    </a:lnTo>
                    <a:lnTo>
                      <a:pt x="1256" y="2023"/>
                    </a:lnTo>
                    <a:lnTo>
                      <a:pt x="1254" y="2063"/>
                    </a:lnTo>
                    <a:lnTo>
                      <a:pt x="1252" y="2099"/>
                    </a:lnTo>
                    <a:lnTo>
                      <a:pt x="1251" y="2131"/>
                    </a:lnTo>
                    <a:lnTo>
                      <a:pt x="1250" y="2159"/>
                    </a:lnTo>
                    <a:lnTo>
                      <a:pt x="1250" y="2179"/>
                    </a:lnTo>
                    <a:lnTo>
                      <a:pt x="1249" y="2195"/>
                    </a:lnTo>
                    <a:lnTo>
                      <a:pt x="1249" y="2202"/>
                    </a:lnTo>
                    <a:lnTo>
                      <a:pt x="1285" y="2207"/>
                    </a:lnTo>
                    <a:lnTo>
                      <a:pt x="1321" y="2217"/>
                    </a:lnTo>
                    <a:lnTo>
                      <a:pt x="1356" y="2232"/>
                    </a:lnTo>
                    <a:lnTo>
                      <a:pt x="1393" y="2251"/>
                    </a:lnTo>
                    <a:lnTo>
                      <a:pt x="1430" y="2276"/>
                    </a:lnTo>
                    <a:lnTo>
                      <a:pt x="1468" y="2307"/>
                    </a:lnTo>
                    <a:lnTo>
                      <a:pt x="1509" y="2344"/>
                    </a:lnTo>
                    <a:lnTo>
                      <a:pt x="1547" y="2379"/>
                    </a:lnTo>
                    <a:lnTo>
                      <a:pt x="1583" y="2410"/>
                    </a:lnTo>
                    <a:lnTo>
                      <a:pt x="1616" y="2439"/>
                    </a:lnTo>
                    <a:lnTo>
                      <a:pt x="1644" y="2465"/>
                    </a:lnTo>
                    <a:lnTo>
                      <a:pt x="1671" y="2489"/>
                    </a:lnTo>
                    <a:lnTo>
                      <a:pt x="1695" y="2512"/>
                    </a:lnTo>
                    <a:lnTo>
                      <a:pt x="1716" y="2532"/>
                    </a:lnTo>
                    <a:lnTo>
                      <a:pt x="1735" y="2553"/>
                    </a:lnTo>
                    <a:lnTo>
                      <a:pt x="1752" y="2571"/>
                    </a:lnTo>
                    <a:lnTo>
                      <a:pt x="1766" y="2591"/>
                    </a:lnTo>
                    <a:lnTo>
                      <a:pt x="1778" y="2610"/>
                    </a:lnTo>
                    <a:lnTo>
                      <a:pt x="1788" y="2630"/>
                    </a:lnTo>
                    <a:lnTo>
                      <a:pt x="1796" y="2650"/>
                    </a:lnTo>
                    <a:lnTo>
                      <a:pt x="1803" y="2672"/>
                    </a:lnTo>
                    <a:lnTo>
                      <a:pt x="1808" y="2695"/>
                    </a:lnTo>
                    <a:lnTo>
                      <a:pt x="1812" y="2721"/>
                    </a:lnTo>
                    <a:lnTo>
                      <a:pt x="1814" y="2748"/>
                    </a:lnTo>
                    <a:lnTo>
                      <a:pt x="588" y="2748"/>
                    </a:lnTo>
                    <a:lnTo>
                      <a:pt x="593" y="2706"/>
                    </a:lnTo>
                    <a:lnTo>
                      <a:pt x="604" y="2665"/>
                    </a:lnTo>
                    <a:lnTo>
                      <a:pt x="620" y="2626"/>
                    </a:lnTo>
                    <a:lnTo>
                      <a:pt x="640" y="2589"/>
                    </a:lnTo>
                    <a:lnTo>
                      <a:pt x="665" y="2552"/>
                    </a:lnTo>
                    <a:lnTo>
                      <a:pt x="693" y="2516"/>
                    </a:lnTo>
                    <a:lnTo>
                      <a:pt x="727" y="2481"/>
                    </a:lnTo>
                    <a:lnTo>
                      <a:pt x="763" y="2446"/>
                    </a:lnTo>
                    <a:lnTo>
                      <a:pt x="802" y="2411"/>
                    </a:lnTo>
                    <a:lnTo>
                      <a:pt x="844" y="2377"/>
                    </a:lnTo>
                    <a:lnTo>
                      <a:pt x="889" y="2342"/>
                    </a:lnTo>
                    <a:lnTo>
                      <a:pt x="934" y="2307"/>
                    </a:lnTo>
                    <a:lnTo>
                      <a:pt x="937" y="2304"/>
                    </a:lnTo>
                    <a:lnTo>
                      <a:pt x="942" y="2300"/>
                    </a:lnTo>
                    <a:lnTo>
                      <a:pt x="951" y="2293"/>
                    </a:lnTo>
                    <a:lnTo>
                      <a:pt x="962" y="2285"/>
                    </a:lnTo>
                    <a:lnTo>
                      <a:pt x="977" y="2275"/>
                    </a:lnTo>
                    <a:lnTo>
                      <a:pt x="995" y="2264"/>
                    </a:lnTo>
                    <a:lnTo>
                      <a:pt x="1015" y="2253"/>
                    </a:lnTo>
                    <a:lnTo>
                      <a:pt x="1038" y="2241"/>
                    </a:lnTo>
                    <a:lnTo>
                      <a:pt x="1063" y="2231"/>
                    </a:lnTo>
                    <a:lnTo>
                      <a:pt x="1090" y="2220"/>
                    </a:lnTo>
                    <a:lnTo>
                      <a:pt x="1119" y="2212"/>
                    </a:lnTo>
                    <a:lnTo>
                      <a:pt x="1150" y="2205"/>
                    </a:lnTo>
                    <a:lnTo>
                      <a:pt x="1148" y="2203"/>
                    </a:lnTo>
                    <a:lnTo>
                      <a:pt x="1147" y="2201"/>
                    </a:lnTo>
                    <a:lnTo>
                      <a:pt x="1147" y="2199"/>
                    </a:lnTo>
                    <a:lnTo>
                      <a:pt x="1146" y="2199"/>
                    </a:lnTo>
                    <a:lnTo>
                      <a:pt x="1145" y="2122"/>
                    </a:lnTo>
                    <a:lnTo>
                      <a:pt x="1141" y="2050"/>
                    </a:lnTo>
                    <a:lnTo>
                      <a:pt x="1135" y="1983"/>
                    </a:lnTo>
                    <a:lnTo>
                      <a:pt x="1126" y="1921"/>
                    </a:lnTo>
                    <a:lnTo>
                      <a:pt x="1117" y="1864"/>
                    </a:lnTo>
                    <a:lnTo>
                      <a:pt x="1106" y="1811"/>
                    </a:lnTo>
                    <a:lnTo>
                      <a:pt x="1094" y="1763"/>
                    </a:lnTo>
                    <a:lnTo>
                      <a:pt x="1082" y="1720"/>
                    </a:lnTo>
                    <a:lnTo>
                      <a:pt x="1068" y="1681"/>
                    </a:lnTo>
                    <a:lnTo>
                      <a:pt x="1056" y="1646"/>
                    </a:lnTo>
                    <a:lnTo>
                      <a:pt x="1043" y="1615"/>
                    </a:lnTo>
                    <a:lnTo>
                      <a:pt x="1032" y="1590"/>
                    </a:lnTo>
                    <a:lnTo>
                      <a:pt x="1020" y="1568"/>
                    </a:lnTo>
                    <a:lnTo>
                      <a:pt x="1011" y="1550"/>
                    </a:lnTo>
                    <a:lnTo>
                      <a:pt x="1003" y="1536"/>
                    </a:lnTo>
                    <a:lnTo>
                      <a:pt x="997" y="1527"/>
                    </a:lnTo>
                    <a:lnTo>
                      <a:pt x="993" y="1521"/>
                    </a:lnTo>
                    <a:lnTo>
                      <a:pt x="992" y="1519"/>
                    </a:lnTo>
                    <a:lnTo>
                      <a:pt x="881" y="1457"/>
                    </a:lnTo>
                    <a:lnTo>
                      <a:pt x="840" y="1422"/>
                    </a:lnTo>
                    <a:lnTo>
                      <a:pt x="800" y="1383"/>
                    </a:lnTo>
                    <a:lnTo>
                      <a:pt x="764" y="1338"/>
                    </a:lnTo>
                    <a:lnTo>
                      <a:pt x="730" y="1291"/>
                    </a:lnTo>
                    <a:lnTo>
                      <a:pt x="700" y="1241"/>
                    </a:lnTo>
                    <a:lnTo>
                      <a:pt x="672" y="1187"/>
                    </a:lnTo>
                    <a:lnTo>
                      <a:pt x="646" y="1130"/>
                    </a:lnTo>
                    <a:lnTo>
                      <a:pt x="625" y="1070"/>
                    </a:lnTo>
                    <a:lnTo>
                      <a:pt x="606" y="1007"/>
                    </a:lnTo>
                    <a:lnTo>
                      <a:pt x="589" y="942"/>
                    </a:lnTo>
                    <a:lnTo>
                      <a:pt x="576" y="875"/>
                    </a:lnTo>
                    <a:lnTo>
                      <a:pt x="565" y="805"/>
                    </a:lnTo>
                    <a:lnTo>
                      <a:pt x="557" y="733"/>
                    </a:lnTo>
                    <a:lnTo>
                      <a:pt x="552" y="661"/>
                    </a:lnTo>
                    <a:close/>
                    <a:moveTo>
                      <a:pt x="336" y="498"/>
                    </a:moveTo>
                    <a:lnTo>
                      <a:pt x="343" y="588"/>
                    </a:lnTo>
                    <a:lnTo>
                      <a:pt x="354" y="676"/>
                    </a:lnTo>
                    <a:lnTo>
                      <a:pt x="369" y="764"/>
                    </a:lnTo>
                    <a:lnTo>
                      <a:pt x="387" y="849"/>
                    </a:lnTo>
                    <a:lnTo>
                      <a:pt x="410" y="931"/>
                    </a:lnTo>
                    <a:lnTo>
                      <a:pt x="435" y="1012"/>
                    </a:lnTo>
                    <a:lnTo>
                      <a:pt x="465" y="1089"/>
                    </a:lnTo>
                    <a:lnTo>
                      <a:pt x="497" y="1164"/>
                    </a:lnTo>
                    <a:lnTo>
                      <a:pt x="533" y="1235"/>
                    </a:lnTo>
                    <a:lnTo>
                      <a:pt x="572" y="1302"/>
                    </a:lnTo>
                    <a:lnTo>
                      <a:pt x="614" y="1364"/>
                    </a:lnTo>
                    <a:lnTo>
                      <a:pt x="659" y="1423"/>
                    </a:lnTo>
                    <a:lnTo>
                      <a:pt x="706" y="1477"/>
                    </a:lnTo>
                    <a:lnTo>
                      <a:pt x="756" y="1526"/>
                    </a:lnTo>
                    <a:lnTo>
                      <a:pt x="808" y="1569"/>
                    </a:lnTo>
                    <a:lnTo>
                      <a:pt x="915" y="1651"/>
                    </a:lnTo>
                    <a:lnTo>
                      <a:pt x="808" y="1732"/>
                    </a:lnTo>
                    <a:lnTo>
                      <a:pt x="756" y="1776"/>
                    </a:lnTo>
                    <a:lnTo>
                      <a:pt x="706" y="1826"/>
                    </a:lnTo>
                    <a:lnTo>
                      <a:pt x="659" y="1879"/>
                    </a:lnTo>
                    <a:lnTo>
                      <a:pt x="614" y="1937"/>
                    </a:lnTo>
                    <a:lnTo>
                      <a:pt x="572" y="2000"/>
                    </a:lnTo>
                    <a:lnTo>
                      <a:pt x="533" y="2068"/>
                    </a:lnTo>
                    <a:lnTo>
                      <a:pt x="497" y="2138"/>
                    </a:lnTo>
                    <a:lnTo>
                      <a:pt x="465" y="2212"/>
                    </a:lnTo>
                    <a:lnTo>
                      <a:pt x="435" y="2290"/>
                    </a:lnTo>
                    <a:lnTo>
                      <a:pt x="410" y="2370"/>
                    </a:lnTo>
                    <a:lnTo>
                      <a:pt x="387" y="2453"/>
                    </a:lnTo>
                    <a:lnTo>
                      <a:pt x="369" y="2538"/>
                    </a:lnTo>
                    <a:lnTo>
                      <a:pt x="354" y="2625"/>
                    </a:lnTo>
                    <a:lnTo>
                      <a:pt x="343" y="2715"/>
                    </a:lnTo>
                    <a:lnTo>
                      <a:pt x="336" y="2805"/>
                    </a:lnTo>
                    <a:lnTo>
                      <a:pt x="2006" y="2805"/>
                    </a:lnTo>
                    <a:lnTo>
                      <a:pt x="1999" y="2715"/>
                    </a:lnTo>
                    <a:lnTo>
                      <a:pt x="1988" y="2625"/>
                    </a:lnTo>
                    <a:lnTo>
                      <a:pt x="1973" y="2538"/>
                    </a:lnTo>
                    <a:lnTo>
                      <a:pt x="1955" y="2453"/>
                    </a:lnTo>
                    <a:lnTo>
                      <a:pt x="1932" y="2370"/>
                    </a:lnTo>
                    <a:lnTo>
                      <a:pt x="1907" y="2290"/>
                    </a:lnTo>
                    <a:lnTo>
                      <a:pt x="1877" y="2212"/>
                    </a:lnTo>
                    <a:lnTo>
                      <a:pt x="1844" y="2138"/>
                    </a:lnTo>
                    <a:lnTo>
                      <a:pt x="1809" y="2068"/>
                    </a:lnTo>
                    <a:lnTo>
                      <a:pt x="1770" y="2000"/>
                    </a:lnTo>
                    <a:lnTo>
                      <a:pt x="1728" y="1937"/>
                    </a:lnTo>
                    <a:lnTo>
                      <a:pt x="1684" y="1879"/>
                    </a:lnTo>
                    <a:lnTo>
                      <a:pt x="1636" y="1826"/>
                    </a:lnTo>
                    <a:lnTo>
                      <a:pt x="1586" y="1776"/>
                    </a:lnTo>
                    <a:lnTo>
                      <a:pt x="1534" y="1732"/>
                    </a:lnTo>
                    <a:lnTo>
                      <a:pt x="1427" y="1651"/>
                    </a:lnTo>
                    <a:lnTo>
                      <a:pt x="1534" y="1569"/>
                    </a:lnTo>
                    <a:lnTo>
                      <a:pt x="1586" y="1526"/>
                    </a:lnTo>
                    <a:lnTo>
                      <a:pt x="1636" y="1477"/>
                    </a:lnTo>
                    <a:lnTo>
                      <a:pt x="1684" y="1423"/>
                    </a:lnTo>
                    <a:lnTo>
                      <a:pt x="1728" y="1364"/>
                    </a:lnTo>
                    <a:lnTo>
                      <a:pt x="1770" y="1302"/>
                    </a:lnTo>
                    <a:lnTo>
                      <a:pt x="1809" y="1235"/>
                    </a:lnTo>
                    <a:lnTo>
                      <a:pt x="1844" y="1164"/>
                    </a:lnTo>
                    <a:lnTo>
                      <a:pt x="1877" y="1089"/>
                    </a:lnTo>
                    <a:lnTo>
                      <a:pt x="1907" y="1012"/>
                    </a:lnTo>
                    <a:lnTo>
                      <a:pt x="1932" y="931"/>
                    </a:lnTo>
                    <a:lnTo>
                      <a:pt x="1955" y="849"/>
                    </a:lnTo>
                    <a:lnTo>
                      <a:pt x="1973" y="764"/>
                    </a:lnTo>
                    <a:lnTo>
                      <a:pt x="1988" y="676"/>
                    </a:lnTo>
                    <a:lnTo>
                      <a:pt x="1999" y="588"/>
                    </a:lnTo>
                    <a:lnTo>
                      <a:pt x="2006" y="498"/>
                    </a:lnTo>
                    <a:lnTo>
                      <a:pt x="336" y="498"/>
                    </a:lnTo>
                    <a:close/>
                    <a:moveTo>
                      <a:pt x="0" y="0"/>
                    </a:moveTo>
                    <a:lnTo>
                      <a:pt x="2342" y="0"/>
                    </a:lnTo>
                    <a:lnTo>
                      <a:pt x="2342" y="313"/>
                    </a:lnTo>
                    <a:lnTo>
                      <a:pt x="2213" y="313"/>
                    </a:lnTo>
                    <a:lnTo>
                      <a:pt x="2213" y="395"/>
                    </a:lnTo>
                    <a:lnTo>
                      <a:pt x="2210" y="497"/>
                    </a:lnTo>
                    <a:lnTo>
                      <a:pt x="2204" y="596"/>
                    </a:lnTo>
                    <a:lnTo>
                      <a:pt x="2193" y="694"/>
                    </a:lnTo>
                    <a:lnTo>
                      <a:pt x="2176" y="791"/>
                    </a:lnTo>
                    <a:lnTo>
                      <a:pt x="2157" y="885"/>
                    </a:lnTo>
                    <a:lnTo>
                      <a:pt x="2134" y="978"/>
                    </a:lnTo>
                    <a:lnTo>
                      <a:pt x="2105" y="1067"/>
                    </a:lnTo>
                    <a:lnTo>
                      <a:pt x="2073" y="1153"/>
                    </a:lnTo>
                    <a:lnTo>
                      <a:pt x="2039" y="1236"/>
                    </a:lnTo>
                    <a:lnTo>
                      <a:pt x="1999" y="1315"/>
                    </a:lnTo>
                    <a:lnTo>
                      <a:pt x="1957" y="1391"/>
                    </a:lnTo>
                    <a:lnTo>
                      <a:pt x="1910" y="1463"/>
                    </a:lnTo>
                    <a:lnTo>
                      <a:pt x="1861" y="1530"/>
                    </a:lnTo>
                    <a:lnTo>
                      <a:pt x="1808" y="1593"/>
                    </a:lnTo>
                    <a:lnTo>
                      <a:pt x="1753" y="1651"/>
                    </a:lnTo>
                    <a:lnTo>
                      <a:pt x="1808" y="1709"/>
                    </a:lnTo>
                    <a:lnTo>
                      <a:pt x="1861" y="1772"/>
                    </a:lnTo>
                    <a:lnTo>
                      <a:pt x="1910" y="1839"/>
                    </a:lnTo>
                    <a:lnTo>
                      <a:pt x="1957" y="1911"/>
                    </a:lnTo>
                    <a:lnTo>
                      <a:pt x="1999" y="1987"/>
                    </a:lnTo>
                    <a:lnTo>
                      <a:pt x="2039" y="2066"/>
                    </a:lnTo>
                    <a:lnTo>
                      <a:pt x="2073" y="2149"/>
                    </a:lnTo>
                    <a:lnTo>
                      <a:pt x="2105" y="2235"/>
                    </a:lnTo>
                    <a:lnTo>
                      <a:pt x="2134" y="2324"/>
                    </a:lnTo>
                    <a:lnTo>
                      <a:pt x="2157" y="2416"/>
                    </a:lnTo>
                    <a:lnTo>
                      <a:pt x="2176" y="2511"/>
                    </a:lnTo>
                    <a:lnTo>
                      <a:pt x="2193" y="2607"/>
                    </a:lnTo>
                    <a:lnTo>
                      <a:pt x="2204" y="2705"/>
                    </a:lnTo>
                    <a:lnTo>
                      <a:pt x="2210" y="2806"/>
                    </a:lnTo>
                    <a:lnTo>
                      <a:pt x="2213" y="2907"/>
                    </a:lnTo>
                    <a:lnTo>
                      <a:pt x="2213" y="3010"/>
                    </a:lnTo>
                    <a:lnTo>
                      <a:pt x="2342" y="3010"/>
                    </a:lnTo>
                    <a:lnTo>
                      <a:pt x="2342" y="3323"/>
                    </a:lnTo>
                    <a:lnTo>
                      <a:pt x="0" y="3323"/>
                    </a:lnTo>
                    <a:lnTo>
                      <a:pt x="0" y="3010"/>
                    </a:lnTo>
                    <a:lnTo>
                      <a:pt x="130" y="3010"/>
                    </a:lnTo>
                    <a:lnTo>
                      <a:pt x="130" y="2907"/>
                    </a:lnTo>
                    <a:lnTo>
                      <a:pt x="132" y="2806"/>
                    </a:lnTo>
                    <a:lnTo>
                      <a:pt x="139" y="2705"/>
                    </a:lnTo>
                    <a:lnTo>
                      <a:pt x="150" y="2607"/>
                    </a:lnTo>
                    <a:lnTo>
                      <a:pt x="165" y="2511"/>
                    </a:lnTo>
                    <a:lnTo>
                      <a:pt x="185" y="2416"/>
                    </a:lnTo>
                    <a:lnTo>
                      <a:pt x="209" y="2324"/>
                    </a:lnTo>
                    <a:lnTo>
                      <a:pt x="237" y="2235"/>
                    </a:lnTo>
                    <a:lnTo>
                      <a:pt x="269" y="2149"/>
                    </a:lnTo>
                    <a:lnTo>
                      <a:pt x="304" y="2066"/>
                    </a:lnTo>
                    <a:lnTo>
                      <a:pt x="343" y="1987"/>
                    </a:lnTo>
                    <a:lnTo>
                      <a:pt x="386" y="1911"/>
                    </a:lnTo>
                    <a:lnTo>
                      <a:pt x="432" y="1839"/>
                    </a:lnTo>
                    <a:lnTo>
                      <a:pt x="481" y="1772"/>
                    </a:lnTo>
                    <a:lnTo>
                      <a:pt x="534" y="1709"/>
                    </a:lnTo>
                    <a:lnTo>
                      <a:pt x="590" y="1651"/>
                    </a:lnTo>
                    <a:lnTo>
                      <a:pt x="534" y="1593"/>
                    </a:lnTo>
                    <a:lnTo>
                      <a:pt x="481" y="1530"/>
                    </a:lnTo>
                    <a:lnTo>
                      <a:pt x="432" y="1463"/>
                    </a:lnTo>
                    <a:lnTo>
                      <a:pt x="386" y="1391"/>
                    </a:lnTo>
                    <a:lnTo>
                      <a:pt x="343" y="1315"/>
                    </a:lnTo>
                    <a:lnTo>
                      <a:pt x="304" y="1236"/>
                    </a:lnTo>
                    <a:lnTo>
                      <a:pt x="269" y="1153"/>
                    </a:lnTo>
                    <a:lnTo>
                      <a:pt x="237" y="1067"/>
                    </a:lnTo>
                    <a:lnTo>
                      <a:pt x="209" y="978"/>
                    </a:lnTo>
                    <a:lnTo>
                      <a:pt x="185" y="885"/>
                    </a:lnTo>
                    <a:lnTo>
                      <a:pt x="165" y="791"/>
                    </a:lnTo>
                    <a:lnTo>
                      <a:pt x="150" y="694"/>
                    </a:lnTo>
                    <a:lnTo>
                      <a:pt x="139" y="596"/>
                    </a:lnTo>
                    <a:lnTo>
                      <a:pt x="132" y="497"/>
                    </a:lnTo>
                    <a:lnTo>
                      <a:pt x="130" y="395"/>
                    </a:lnTo>
                    <a:lnTo>
                      <a:pt x="130" y="313"/>
                    </a:lnTo>
                    <a:lnTo>
                      <a:pt x="0" y="3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DBEC688D-3D2D-4806-9DD4-82A005239E2C}"/>
                  </a:ext>
                </a:extLst>
              </p:cNvPr>
              <p:cNvGrpSpPr/>
              <p:nvPr/>
            </p:nvGrpSpPr>
            <p:grpSpPr>
              <a:xfrm>
                <a:off x="5350623" y="5286244"/>
                <a:ext cx="309444" cy="297126"/>
                <a:chOff x="4616450" y="4732338"/>
                <a:chExt cx="638175" cy="612774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xmlns="" id="{934B9570-F11E-490B-AAA4-1D86DC1BBF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6450" y="4883150"/>
                  <a:ext cx="638175" cy="461962"/>
                </a:xfrm>
                <a:custGeom>
                  <a:avLst/>
                  <a:gdLst>
                    <a:gd name="T0" fmla="*/ 1731 w 3614"/>
                    <a:gd name="T1" fmla="*/ 469 h 2623"/>
                    <a:gd name="T2" fmla="*/ 1630 w 3614"/>
                    <a:gd name="T3" fmla="*/ 601 h 2623"/>
                    <a:gd name="T4" fmla="*/ 1456 w 3614"/>
                    <a:gd name="T5" fmla="*/ 738 h 2623"/>
                    <a:gd name="T6" fmla="*/ 1390 w 3614"/>
                    <a:gd name="T7" fmla="*/ 965 h 2623"/>
                    <a:gd name="T8" fmla="*/ 1454 w 3614"/>
                    <a:gd name="T9" fmla="*/ 1181 h 2623"/>
                    <a:gd name="T10" fmla="*/ 1614 w 3614"/>
                    <a:gd name="T11" fmla="*/ 1306 h 2623"/>
                    <a:gd name="T12" fmla="*/ 1862 w 3614"/>
                    <a:gd name="T13" fmla="*/ 1379 h 2623"/>
                    <a:gd name="T14" fmla="*/ 2016 w 3614"/>
                    <a:gd name="T15" fmla="*/ 1451 h 2623"/>
                    <a:gd name="T16" fmla="*/ 2079 w 3614"/>
                    <a:gd name="T17" fmla="*/ 1577 h 2623"/>
                    <a:gd name="T18" fmla="*/ 2044 w 3614"/>
                    <a:gd name="T19" fmla="*/ 1747 h 2623"/>
                    <a:gd name="T20" fmla="*/ 1909 w 3614"/>
                    <a:gd name="T21" fmla="*/ 1846 h 2623"/>
                    <a:gd name="T22" fmla="*/ 1763 w 3614"/>
                    <a:gd name="T23" fmla="*/ 1848 h 2623"/>
                    <a:gd name="T24" fmla="*/ 1626 w 3614"/>
                    <a:gd name="T25" fmla="*/ 1760 h 2623"/>
                    <a:gd name="T26" fmla="*/ 1568 w 3614"/>
                    <a:gd name="T27" fmla="*/ 1627 h 2623"/>
                    <a:gd name="T28" fmla="*/ 1483 w 3614"/>
                    <a:gd name="T29" fmla="*/ 1587 h 2623"/>
                    <a:gd name="T30" fmla="*/ 1376 w 3614"/>
                    <a:gd name="T31" fmla="*/ 1648 h 2623"/>
                    <a:gd name="T32" fmla="*/ 1411 w 3614"/>
                    <a:gd name="T33" fmla="*/ 1802 h 2623"/>
                    <a:gd name="T34" fmla="*/ 1538 w 3614"/>
                    <a:gd name="T35" fmla="*/ 1950 h 2623"/>
                    <a:gd name="T36" fmla="*/ 1720 w 3614"/>
                    <a:gd name="T37" fmla="*/ 2071 h 2623"/>
                    <a:gd name="T38" fmla="*/ 1780 w 3614"/>
                    <a:gd name="T39" fmla="*/ 2149 h 2623"/>
                    <a:gd name="T40" fmla="*/ 1903 w 3614"/>
                    <a:gd name="T41" fmla="*/ 2128 h 2623"/>
                    <a:gd name="T42" fmla="*/ 1975 w 3614"/>
                    <a:gd name="T43" fmla="*/ 2011 h 2623"/>
                    <a:gd name="T44" fmla="*/ 2170 w 3614"/>
                    <a:gd name="T45" fmla="*/ 1896 h 2623"/>
                    <a:gd name="T46" fmla="*/ 2275 w 3614"/>
                    <a:gd name="T47" fmla="*/ 1695 h 2623"/>
                    <a:gd name="T48" fmla="*/ 2256 w 3614"/>
                    <a:gd name="T49" fmla="*/ 1446 h 2623"/>
                    <a:gd name="T50" fmla="*/ 2150 w 3614"/>
                    <a:gd name="T51" fmla="*/ 1301 h 2623"/>
                    <a:gd name="T52" fmla="*/ 1968 w 3614"/>
                    <a:gd name="T53" fmla="*/ 1212 h 2623"/>
                    <a:gd name="T54" fmla="*/ 1778 w 3614"/>
                    <a:gd name="T55" fmla="*/ 1169 h 2623"/>
                    <a:gd name="T56" fmla="*/ 1631 w 3614"/>
                    <a:gd name="T57" fmla="*/ 1083 h 2623"/>
                    <a:gd name="T58" fmla="*/ 1588 w 3614"/>
                    <a:gd name="T59" fmla="*/ 953 h 2623"/>
                    <a:gd name="T60" fmla="*/ 1639 w 3614"/>
                    <a:gd name="T61" fmla="*/ 816 h 2623"/>
                    <a:gd name="T62" fmla="*/ 1786 w 3614"/>
                    <a:gd name="T63" fmla="*/ 743 h 2623"/>
                    <a:gd name="T64" fmla="*/ 1944 w 3614"/>
                    <a:gd name="T65" fmla="*/ 772 h 2623"/>
                    <a:gd name="T66" fmla="*/ 2030 w 3614"/>
                    <a:gd name="T67" fmla="*/ 884 h 2623"/>
                    <a:gd name="T68" fmla="*/ 2101 w 3614"/>
                    <a:gd name="T69" fmla="*/ 939 h 2623"/>
                    <a:gd name="T70" fmla="*/ 2215 w 3614"/>
                    <a:gd name="T71" fmla="*/ 901 h 2623"/>
                    <a:gd name="T72" fmla="*/ 2212 w 3614"/>
                    <a:gd name="T73" fmla="*/ 786 h 2623"/>
                    <a:gd name="T74" fmla="*/ 2083 w 3614"/>
                    <a:gd name="T75" fmla="*/ 638 h 2623"/>
                    <a:gd name="T76" fmla="*/ 1927 w 3614"/>
                    <a:gd name="T77" fmla="*/ 509 h 2623"/>
                    <a:gd name="T78" fmla="*/ 1867 w 3614"/>
                    <a:gd name="T79" fmla="*/ 431 h 2623"/>
                    <a:gd name="T80" fmla="*/ 2380 w 3614"/>
                    <a:gd name="T81" fmla="*/ 59 h 2623"/>
                    <a:gd name="T82" fmla="*/ 2801 w 3614"/>
                    <a:gd name="T83" fmla="*/ 452 h 2623"/>
                    <a:gd name="T84" fmla="*/ 3171 w 3614"/>
                    <a:gd name="T85" fmla="*/ 952 h 2623"/>
                    <a:gd name="T86" fmla="*/ 3455 w 3614"/>
                    <a:gd name="T87" fmla="*/ 1490 h 2623"/>
                    <a:gd name="T88" fmla="*/ 3589 w 3614"/>
                    <a:gd name="T89" fmla="*/ 1965 h 2623"/>
                    <a:gd name="T90" fmla="*/ 3611 w 3614"/>
                    <a:gd name="T91" fmla="*/ 2335 h 2623"/>
                    <a:gd name="T92" fmla="*/ 3517 w 3614"/>
                    <a:gd name="T93" fmla="*/ 2525 h 2623"/>
                    <a:gd name="T94" fmla="*/ 3326 w 3614"/>
                    <a:gd name="T95" fmla="*/ 2619 h 2623"/>
                    <a:gd name="T96" fmla="*/ 204 w 3614"/>
                    <a:gd name="T97" fmla="*/ 2596 h 2623"/>
                    <a:gd name="T98" fmla="*/ 45 w 3614"/>
                    <a:gd name="T99" fmla="*/ 2458 h 2623"/>
                    <a:gd name="T100" fmla="*/ 1 w 3614"/>
                    <a:gd name="T101" fmla="*/ 2215 h 2623"/>
                    <a:gd name="T102" fmla="*/ 61 w 3614"/>
                    <a:gd name="T103" fmla="*/ 1780 h 2623"/>
                    <a:gd name="T104" fmla="*/ 261 w 3614"/>
                    <a:gd name="T105" fmla="*/ 1275 h 2623"/>
                    <a:gd name="T106" fmla="*/ 583 w 3614"/>
                    <a:gd name="T107" fmla="*/ 744 h 2623"/>
                    <a:gd name="T108" fmla="*/ 977 w 3614"/>
                    <a:gd name="T109" fmla="*/ 279 h 2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614" h="2623">
                      <a:moveTo>
                        <a:pt x="1801" y="428"/>
                      </a:moveTo>
                      <a:lnTo>
                        <a:pt x="1780" y="431"/>
                      </a:lnTo>
                      <a:lnTo>
                        <a:pt x="1761" y="439"/>
                      </a:lnTo>
                      <a:lnTo>
                        <a:pt x="1744" y="452"/>
                      </a:lnTo>
                      <a:lnTo>
                        <a:pt x="1731" y="469"/>
                      </a:lnTo>
                      <a:lnTo>
                        <a:pt x="1723" y="487"/>
                      </a:lnTo>
                      <a:lnTo>
                        <a:pt x="1720" y="509"/>
                      </a:lnTo>
                      <a:lnTo>
                        <a:pt x="1720" y="576"/>
                      </a:lnTo>
                      <a:lnTo>
                        <a:pt x="1674" y="587"/>
                      </a:lnTo>
                      <a:lnTo>
                        <a:pt x="1630" y="601"/>
                      </a:lnTo>
                      <a:lnTo>
                        <a:pt x="1590" y="619"/>
                      </a:lnTo>
                      <a:lnTo>
                        <a:pt x="1552" y="641"/>
                      </a:lnTo>
                      <a:lnTo>
                        <a:pt x="1520" y="666"/>
                      </a:lnTo>
                      <a:lnTo>
                        <a:pt x="1486" y="700"/>
                      </a:lnTo>
                      <a:lnTo>
                        <a:pt x="1456" y="738"/>
                      </a:lnTo>
                      <a:lnTo>
                        <a:pt x="1433" y="777"/>
                      </a:lnTo>
                      <a:lnTo>
                        <a:pt x="1413" y="820"/>
                      </a:lnTo>
                      <a:lnTo>
                        <a:pt x="1400" y="866"/>
                      </a:lnTo>
                      <a:lnTo>
                        <a:pt x="1392" y="915"/>
                      </a:lnTo>
                      <a:lnTo>
                        <a:pt x="1390" y="965"/>
                      </a:lnTo>
                      <a:lnTo>
                        <a:pt x="1392" y="1016"/>
                      </a:lnTo>
                      <a:lnTo>
                        <a:pt x="1401" y="1063"/>
                      </a:lnTo>
                      <a:lnTo>
                        <a:pt x="1414" y="1108"/>
                      </a:lnTo>
                      <a:lnTo>
                        <a:pt x="1434" y="1151"/>
                      </a:lnTo>
                      <a:lnTo>
                        <a:pt x="1454" y="1181"/>
                      </a:lnTo>
                      <a:lnTo>
                        <a:pt x="1477" y="1210"/>
                      </a:lnTo>
                      <a:lnTo>
                        <a:pt x="1502" y="1236"/>
                      </a:lnTo>
                      <a:lnTo>
                        <a:pt x="1531" y="1259"/>
                      </a:lnTo>
                      <a:lnTo>
                        <a:pt x="1562" y="1279"/>
                      </a:lnTo>
                      <a:lnTo>
                        <a:pt x="1614" y="1306"/>
                      </a:lnTo>
                      <a:lnTo>
                        <a:pt x="1666" y="1325"/>
                      </a:lnTo>
                      <a:lnTo>
                        <a:pt x="1719" y="1343"/>
                      </a:lnTo>
                      <a:lnTo>
                        <a:pt x="1773" y="1357"/>
                      </a:lnTo>
                      <a:lnTo>
                        <a:pt x="1829" y="1370"/>
                      </a:lnTo>
                      <a:lnTo>
                        <a:pt x="1862" y="1379"/>
                      </a:lnTo>
                      <a:lnTo>
                        <a:pt x="1896" y="1388"/>
                      </a:lnTo>
                      <a:lnTo>
                        <a:pt x="1929" y="1400"/>
                      </a:lnTo>
                      <a:lnTo>
                        <a:pt x="1960" y="1414"/>
                      </a:lnTo>
                      <a:lnTo>
                        <a:pt x="1990" y="1431"/>
                      </a:lnTo>
                      <a:lnTo>
                        <a:pt x="2016" y="1451"/>
                      </a:lnTo>
                      <a:lnTo>
                        <a:pt x="2040" y="1475"/>
                      </a:lnTo>
                      <a:lnTo>
                        <a:pt x="2055" y="1496"/>
                      </a:lnTo>
                      <a:lnTo>
                        <a:pt x="2066" y="1520"/>
                      </a:lnTo>
                      <a:lnTo>
                        <a:pt x="2074" y="1547"/>
                      </a:lnTo>
                      <a:lnTo>
                        <a:pt x="2079" y="1577"/>
                      </a:lnTo>
                      <a:lnTo>
                        <a:pt x="2081" y="1609"/>
                      </a:lnTo>
                      <a:lnTo>
                        <a:pt x="2079" y="1647"/>
                      </a:lnTo>
                      <a:lnTo>
                        <a:pt x="2071" y="1683"/>
                      </a:lnTo>
                      <a:lnTo>
                        <a:pt x="2060" y="1716"/>
                      </a:lnTo>
                      <a:lnTo>
                        <a:pt x="2044" y="1747"/>
                      </a:lnTo>
                      <a:lnTo>
                        <a:pt x="2023" y="1775"/>
                      </a:lnTo>
                      <a:lnTo>
                        <a:pt x="1999" y="1799"/>
                      </a:lnTo>
                      <a:lnTo>
                        <a:pt x="1971" y="1818"/>
                      </a:lnTo>
                      <a:lnTo>
                        <a:pt x="1941" y="1834"/>
                      </a:lnTo>
                      <a:lnTo>
                        <a:pt x="1909" y="1846"/>
                      </a:lnTo>
                      <a:lnTo>
                        <a:pt x="1874" y="1854"/>
                      </a:lnTo>
                      <a:lnTo>
                        <a:pt x="1853" y="1856"/>
                      </a:lnTo>
                      <a:lnTo>
                        <a:pt x="1832" y="1857"/>
                      </a:lnTo>
                      <a:lnTo>
                        <a:pt x="1797" y="1855"/>
                      </a:lnTo>
                      <a:lnTo>
                        <a:pt x="1763" y="1848"/>
                      </a:lnTo>
                      <a:lnTo>
                        <a:pt x="1731" y="1838"/>
                      </a:lnTo>
                      <a:lnTo>
                        <a:pt x="1700" y="1824"/>
                      </a:lnTo>
                      <a:lnTo>
                        <a:pt x="1673" y="1806"/>
                      </a:lnTo>
                      <a:lnTo>
                        <a:pt x="1648" y="1784"/>
                      </a:lnTo>
                      <a:lnTo>
                        <a:pt x="1626" y="1760"/>
                      </a:lnTo>
                      <a:lnTo>
                        <a:pt x="1611" y="1738"/>
                      </a:lnTo>
                      <a:lnTo>
                        <a:pt x="1597" y="1712"/>
                      </a:lnTo>
                      <a:lnTo>
                        <a:pt x="1586" y="1682"/>
                      </a:lnTo>
                      <a:lnTo>
                        <a:pt x="1575" y="1647"/>
                      </a:lnTo>
                      <a:lnTo>
                        <a:pt x="1568" y="1627"/>
                      </a:lnTo>
                      <a:lnTo>
                        <a:pt x="1557" y="1612"/>
                      </a:lnTo>
                      <a:lnTo>
                        <a:pt x="1541" y="1599"/>
                      </a:lnTo>
                      <a:lnTo>
                        <a:pt x="1524" y="1590"/>
                      </a:lnTo>
                      <a:lnTo>
                        <a:pt x="1504" y="1586"/>
                      </a:lnTo>
                      <a:lnTo>
                        <a:pt x="1483" y="1587"/>
                      </a:lnTo>
                      <a:lnTo>
                        <a:pt x="1438" y="1594"/>
                      </a:lnTo>
                      <a:lnTo>
                        <a:pt x="1418" y="1601"/>
                      </a:lnTo>
                      <a:lnTo>
                        <a:pt x="1399" y="1613"/>
                      </a:lnTo>
                      <a:lnTo>
                        <a:pt x="1386" y="1630"/>
                      </a:lnTo>
                      <a:lnTo>
                        <a:pt x="1376" y="1648"/>
                      </a:lnTo>
                      <a:lnTo>
                        <a:pt x="1372" y="1669"/>
                      </a:lnTo>
                      <a:lnTo>
                        <a:pt x="1373" y="1691"/>
                      </a:lnTo>
                      <a:lnTo>
                        <a:pt x="1384" y="1731"/>
                      </a:lnTo>
                      <a:lnTo>
                        <a:pt x="1396" y="1767"/>
                      </a:lnTo>
                      <a:lnTo>
                        <a:pt x="1411" y="1802"/>
                      </a:lnTo>
                      <a:lnTo>
                        <a:pt x="1430" y="1834"/>
                      </a:lnTo>
                      <a:lnTo>
                        <a:pt x="1454" y="1869"/>
                      </a:lnTo>
                      <a:lnTo>
                        <a:pt x="1480" y="1900"/>
                      </a:lnTo>
                      <a:lnTo>
                        <a:pt x="1509" y="1927"/>
                      </a:lnTo>
                      <a:lnTo>
                        <a:pt x="1538" y="1950"/>
                      </a:lnTo>
                      <a:lnTo>
                        <a:pt x="1570" y="1969"/>
                      </a:lnTo>
                      <a:lnTo>
                        <a:pt x="1617" y="1990"/>
                      </a:lnTo>
                      <a:lnTo>
                        <a:pt x="1668" y="2007"/>
                      </a:lnTo>
                      <a:lnTo>
                        <a:pt x="1720" y="2019"/>
                      </a:lnTo>
                      <a:lnTo>
                        <a:pt x="1720" y="2071"/>
                      </a:lnTo>
                      <a:lnTo>
                        <a:pt x="1723" y="2093"/>
                      </a:lnTo>
                      <a:lnTo>
                        <a:pt x="1731" y="2112"/>
                      </a:lnTo>
                      <a:lnTo>
                        <a:pt x="1744" y="2128"/>
                      </a:lnTo>
                      <a:lnTo>
                        <a:pt x="1761" y="2141"/>
                      </a:lnTo>
                      <a:lnTo>
                        <a:pt x="1780" y="2149"/>
                      </a:lnTo>
                      <a:lnTo>
                        <a:pt x="1801" y="2152"/>
                      </a:lnTo>
                      <a:lnTo>
                        <a:pt x="1846" y="2152"/>
                      </a:lnTo>
                      <a:lnTo>
                        <a:pt x="1867" y="2149"/>
                      </a:lnTo>
                      <a:lnTo>
                        <a:pt x="1887" y="2141"/>
                      </a:lnTo>
                      <a:lnTo>
                        <a:pt x="1903" y="2128"/>
                      </a:lnTo>
                      <a:lnTo>
                        <a:pt x="1915" y="2112"/>
                      </a:lnTo>
                      <a:lnTo>
                        <a:pt x="1924" y="2093"/>
                      </a:lnTo>
                      <a:lnTo>
                        <a:pt x="1927" y="2071"/>
                      </a:lnTo>
                      <a:lnTo>
                        <a:pt x="1927" y="2022"/>
                      </a:lnTo>
                      <a:lnTo>
                        <a:pt x="1975" y="2011"/>
                      </a:lnTo>
                      <a:lnTo>
                        <a:pt x="2020" y="1996"/>
                      </a:lnTo>
                      <a:lnTo>
                        <a:pt x="2061" y="1977"/>
                      </a:lnTo>
                      <a:lnTo>
                        <a:pt x="2101" y="1954"/>
                      </a:lnTo>
                      <a:lnTo>
                        <a:pt x="2137" y="1927"/>
                      </a:lnTo>
                      <a:lnTo>
                        <a:pt x="2170" y="1896"/>
                      </a:lnTo>
                      <a:lnTo>
                        <a:pt x="2200" y="1861"/>
                      </a:lnTo>
                      <a:lnTo>
                        <a:pt x="2226" y="1823"/>
                      </a:lnTo>
                      <a:lnTo>
                        <a:pt x="2246" y="1782"/>
                      </a:lnTo>
                      <a:lnTo>
                        <a:pt x="2263" y="1740"/>
                      </a:lnTo>
                      <a:lnTo>
                        <a:pt x="2275" y="1695"/>
                      </a:lnTo>
                      <a:lnTo>
                        <a:pt x="2282" y="1647"/>
                      </a:lnTo>
                      <a:lnTo>
                        <a:pt x="2284" y="1598"/>
                      </a:lnTo>
                      <a:lnTo>
                        <a:pt x="2280" y="1545"/>
                      </a:lnTo>
                      <a:lnTo>
                        <a:pt x="2272" y="1494"/>
                      </a:lnTo>
                      <a:lnTo>
                        <a:pt x="2256" y="1446"/>
                      </a:lnTo>
                      <a:lnTo>
                        <a:pt x="2241" y="1412"/>
                      </a:lnTo>
                      <a:lnTo>
                        <a:pt x="2222" y="1381"/>
                      </a:lnTo>
                      <a:lnTo>
                        <a:pt x="2201" y="1352"/>
                      </a:lnTo>
                      <a:lnTo>
                        <a:pt x="2177" y="1325"/>
                      </a:lnTo>
                      <a:lnTo>
                        <a:pt x="2150" y="1301"/>
                      </a:lnTo>
                      <a:lnTo>
                        <a:pt x="2119" y="1278"/>
                      </a:lnTo>
                      <a:lnTo>
                        <a:pt x="2085" y="1257"/>
                      </a:lnTo>
                      <a:lnTo>
                        <a:pt x="2047" y="1239"/>
                      </a:lnTo>
                      <a:lnTo>
                        <a:pt x="2009" y="1224"/>
                      </a:lnTo>
                      <a:lnTo>
                        <a:pt x="1968" y="1212"/>
                      </a:lnTo>
                      <a:lnTo>
                        <a:pt x="1926" y="1202"/>
                      </a:lnTo>
                      <a:lnTo>
                        <a:pt x="1885" y="1195"/>
                      </a:lnTo>
                      <a:lnTo>
                        <a:pt x="1848" y="1187"/>
                      </a:lnTo>
                      <a:lnTo>
                        <a:pt x="1813" y="1179"/>
                      </a:lnTo>
                      <a:lnTo>
                        <a:pt x="1778" y="1169"/>
                      </a:lnTo>
                      <a:lnTo>
                        <a:pt x="1744" y="1158"/>
                      </a:lnTo>
                      <a:lnTo>
                        <a:pt x="1713" y="1144"/>
                      </a:lnTo>
                      <a:lnTo>
                        <a:pt x="1683" y="1128"/>
                      </a:lnTo>
                      <a:lnTo>
                        <a:pt x="1656" y="1108"/>
                      </a:lnTo>
                      <a:lnTo>
                        <a:pt x="1631" y="1083"/>
                      </a:lnTo>
                      <a:lnTo>
                        <a:pt x="1616" y="1061"/>
                      </a:lnTo>
                      <a:lnTo>
                        <a:pt x="1604" y="1036"/>
                      </a:lnTo>
                      <a:lnTo>
                        <a:pt x="1595" y="1011"/>
                      </a:lnTo>
                      <a:lnTo>
                        <a:pt x="1590" y="983"/>
                      </a:lnTo>
                      <a:lnTo>
                        <a:pt x="1588" y="953"/>
                      </a:lnTo>
                      <a:lnTo>
                        <a:pt x="1590" y="922"/>
                      </a:lnTo>
                      <a:lnTo>
                        <a:pt x="1596" y="893"/>
                      </a:lnTo>
                      <a:lnTo>
                        <a:pt x="1606" y="865"/>
                      </a:lnTo>
                      <a:lnTo>
                        <a:pt x="1620" y="840"/>
                      </a:lnTo>
                      <a:lnTo>
                        <a:pt x="1639" y="816"/>
                      </a:lnTo>
                      <a:lnTo>
                        <a:pt x="1662" y="794"/>
                      </a:lnTo>
                      <a:lnTo>
                        <a:pt x="1689" y="775"/>
                      </a:lnTo>
                      <a:lnTo>
                        <a:pt x="1719" y="761"/>
                      </a:lnTo>
                      <a:lnTo>
                        <a:pt x="1752" y="750"/>
                      </a:lnTo>
                      <a:lnTo>
                        <a:pt x="1786" y="743"/>
                      </a:lnTo>
                      <a:lnTo>
                        <a:pt x="1822" y="741"/>
                      </a:lnTo>
                      <a:lnTo>
                        <a:pt x="1855" y="742"/>
                      </a:lnTo>
                      <a:lnTo>
                        <a:pt x="1887" y="749"/>
                      </a:lnTo>
                      <a:lnTo>
                        <a:pt x="1916" y="759"/>
                      </a:lnTo>
                      <a:lnTo>
                        <a:pt x="1944" y="772"/>
                      </a:lnTo>
                      <a:lnTo>
                        <a:pt x="1968" y="788"/>
                      </a:lnTo>
                      <a:lnTo>
                        <a:pt x="1990" y="809"/>
                      </a:lnTo>
                      <a:lnTo>
                        <a:pt x="2005" y="830"/>
                      </a:lnTo>
                      <a:lnTo>
                        <a:pt x="2020" y="855"/>
                      </a:lnTo>
                      <a:lnTo>
                        <a:pt x="2030" y="884"/>
                      </a:lnTo>
                      <a:lnTo>
                        <a:pt x="2039" y="901"/>
                      </a:lnTo>
                      <a:lnTo>
                        <a:pt x="2050" y="916"/>
                      </a:lnTo>
                      <a:lnTo>
                        <a:pt x="2066" y="927"/>
                      </a:lnTo>
                      <a:lnTo>
                        <a:pt x="2082" y="934"/>
                      </a:lnTo>
                      <a:lnTo>
                        <a:pt x="2101" y="939"/>
                      </a:lnTo>
                      <a:lnTo>
                        <a:pt x="2119" y="938"/>
                      </a:lnTo>
                      <a:lnTo>
                        <a:pt x="2163" y="932"/>
                      </a:lnTo>
                      <a:lnTo>
                        <a:pt x="2183" y="925"/>
                      </a:lnTo>
                      <a:lnTo>
                        <a:pt x="2200" y="916"/>
                      </a:lnTo>
                      <a:lnTo>
                        <a:pt x="2215" y="901"/>
                      </a:lnTo>
                      <a:lnTo>
                        <a:pt x="2226" y="884"/>
                      </a:lnTo>
                      <a:lnTo>
                        <a:pt x="2231" y="865"/>
                      </a:lnTo>
                      <a:lnTo>
                        <a:pt x="2232" y="844"/>
                      </a:lnTo>
                      <a:lnTo>
                        <a:pt x="2228" y="824"/>
                      </a:lnTo>
                      <a:lnTo>
                        <a:pt x="2212" y="786"/>
                      </a:lnTo>
                      <a:lnTo>
                        <a:pt x="2193" y="751"/>
                      </a:lnTo>
                      <a:lnTo>
                        <a:pt x="2170" y="718"/>
                      </a:lnTo>
                      <a:lnTo>
                        <a:pt x="2143" y="688"/>
                      </a:lnTo>
                      <a:lnTo>
                        <a:pt x="2115" y="661"/>
                      </a:lnTo>
                      <a:lnTo>
                        <a:pt x="2083" y="638"/>
                      </a:lnTo>
                      <a:lnTo>
                        <a:pt x="2048" y="618"/>
                      </a:lnTo>
                      <a:lnTo>
                        <a:pt x="2011" y="600"/>
                      </a:lnTo>
                      <a:lnTo>
                        <a:pt x="1970" y="587"/>
                      </a:lnTo>
                      <a:lnTo>
                        <a:pt x="1927" y="577"/>
                      </a:lnTo>
                      <a:lnTo>
                        <a:pt x="1927" y="509"/>
                      </a:lnTo>
                      <a:lnTo>
                        <a:pt x="1924" y="488"/>
                      </a:lnTo>
                      <a:lnTo>
                        <a:pt x="1916" y="469"/>
                      </a:lnTo>
                      <a:lnTo>
                        <a:pt x="1903" y="452"/>
                      </a:lnTo>
                      <a:lnTo>
                        <a:pt x="1887" y="439"/>
                      </a:lnTo>
                      <a:lnTo>
                        <a:pt x="1867" y="431"/>
                      </a:lnTo>
                      <a:lnTo>
                        <a:pt x="1846" y="428"/>
                      </a:lnTo>
                      <a:lnTo>
                        <a:pt x="1801" y="428"/>
                      </a:lnTo>
                      <a:close/>
                      <a:moveTo>
                        <a:pt x="1321" y="0"/>
                      </a:moveTo>
                      <a:lnTo>
                        <a:pt x="2292" y="0"/>
                      </a:lnTo>
                      <a:lnTo>
                        <a:pt x="2380" y="59"/>
                      </a:lnTo>
                      <a:lnTo>
                        <a:pt x="2467" y="126"/>
                      </a:lnTo>
                      <a:lnTo>
                        <a:pt x="2553" y="199"/>
                      </a:lnTo>
                      <a:lnTo>
                        <a:pt x="2638" y="279"/>
                      </a:lnTo>
                      <a:lnTo>
                        <a:pt x="2720" y="363"/>
                      </a:lnTo>
                      <a:lnTo>
                        <a:pt x="2801" y="452"/>
                      </a:lnTo>
                      <a:lnTo>
                        <a:pt x="2880" y="547"/>
                      </a:lnTo>
                      <a:lnTo>
                        <a:pt x="2957" y="643"/>
                      </a:lnTo>
                      <a:lnTo>
                        <a:pt x="3031" y="744"/>
                      </a:lnTo>
                      <a:lnTo>
                        <a:pt x="3103" y="848"/>
                      </a:lnTo>
                      <a:lnTo>
                        <a:pt x="3171" y="952"/>
                      </a:lnTo>
                      <a:lnTo>
                        <a:pt x="3235" y="1059"/>
                      </a:lnTo>
                      <a:lnTo>
                        <a:pt x="3296" y="1167"/>
                      </a:lnTo>
                      <a:lnTo>
                        <a:pt x="3354" y="1275"/>
                      </a:lnTo>
                      <a:lnTo>
                        <a:pt x="3406" y="1382"/>
                      </a:lnTo>
                      <a:lnTo>
                        <a:pt x="3455" y="1490"/>
                      </a:lnTo>
                      <a:lnTo>
                        <a:pt x="3494" y="1588"/>
                      </a:lnTo>
                      <a:lnTo>
                        <a:pt x="3526" y="1684"/>
                      </a:lnTo>
                      <a:lnTo>
                        <a:pt x="3552" y="1780"/>
                      </a:lnTo>
                      <a:lnTo>
                        <a:pt x="3573" y="1873"/>
                      </a:lnTo>
                      <a:lnTo>
                        <a:pt x="3589" y="1965"/>
                      </a:lnTo>
                      <a:lnTo>
                        <a:pt x="3600" y="2052"/>
                      </a:lnTo>
                      <a:lnTo>
                        <a:pt x="3608" y="2136"/>
                      </a:lnTo>
                      <a:lnTo>
                        <a:pt x="3613" y="2215"/>
                      </a:lnTo>
                      <a:lnTo>
                        <a:pt x="3614" y="2289"/>
                      </a:lnTo>
                      <a:lnTo>
                        <a:pt x="3611" y="2335"/>
                      </a:lnTo>
                      <a:lnTo>
                        <a:pt x="3603" y="2378"/>
                      </a:lnTo>
                      <a:lnTo>
                        <a:pt x="3588" y="2419"/>
                      </a:lnTo>
                      <a:lnTo>
                        <a:pt x="3569" y="2458"/>
                      </a:lnTo>
                      <a:lnTo>
                        <a:pt x="3545" y="2493"/>
                      </a:lnTo>
                      <a:lnTo>
                        <a:pt x="3517" y="2525"/>
                      </a:lnTo>
                      <a:lnTo>
                        <a:pt x="3484" y="2553"/>
                      </a:lnTo>
                      <a:lnTo>
                        <a:pt x="3449" y="2577"/>
                      </a:lnTo>
                      <a:lnTo>
                        <a:pt x="3411" y="2596"/>
                      </a:lnTo>
                      <a:lnTo>
                        <a:pt x="3369" y="2610"/>
                      </a:lnTo>
                      <a:lnTo>
                        <a:pt x="3326" y="2619"/>
                      </a:lnTo>
                      <a:lnTo>
                        <a:pt x="3280" y="2623"/>
                      </a:lnTo>
                      <a:lnTo>
                        <a:pt x="333" y="2623"/>
                      </a:lnTo>
                      <a:lnTo>
                        <a:pt x="288" y="2619"/>
                      </a:lnTo>
                      <a:lnTo>
                        <a:pt x="244" y="2610"/>
                      </a:lnTo>
                      <a:lnTo>
                        <a:pt x="204" y="2596"/>
                      </a:lnTo>
                      <a:lnTo>
                        <a:pt x="164" y="2577"/>
                      </a:lnTo>
                      <a:lnTo>
                        <a:pt x="129" y="2553"/>
                      </a:lnTo>
                      <a:lnTo>
                        <a:pt x="98" y="2525"/>
                      </a:lnTo>
                      <a:lnTo>
                        <a:pt x="69" y="2493"/>
                      </a:lnTo>
                      <a:lnTo>
                        <a:pt x="45" y="2458"/>
                      </a:lnTo>
                      <a:lnTo>
                        <a:pt x="26" y="2419"/>
                      </a:lnTo>
                      <a:lnTo>
                        <a:pt x="12" y="2378"/>
                      </a:lnTo>
                      <a:lnTo>
                        <a:pt x="3" y="2335"/>
                      </a:lnTo>
                      <a:lnTo>
                        <a:pt x="0" y="2289"/>
                      </a:lnTo>
                      <a:lnTo>
                        <a:pt x="1" y="2215"/>
                      </a:lnTo>
                      <a:lnTo>
                        <a:pt x="5" y="2136"/>
                      </a:lnTo>
                      <a:lnTo>
                        <a:pt x="13" y="2052"/>
                      </a:lnTo>
                      <a:lnTo>
                        <a:pt x="25" y="1965"/>
                      </a:lnTo>
                      <a:lnTo>
                        <a:pt x="41" y="1873"/>
                      </a:lnTo>
                      <a:lnTo>
                        <a:pt x="61" y="1780"/>
                      </a:lnTo>
                      <a:lnTo>
                        <a:pt x="88" y="1684"/>
                      </a:lnTo>
                      <a:lnTo>
                        <a:pt x="121" y="1588"/>
                      </a:lnTo>
                      <a:lnTo>
                        <a:pt x="159" y="1490"/>
                      </a:lnTo>
                      <a:lnTo>
                        <a:pt x="208" y="1382"/>
                      </a:lnTo>
                      <a:lnTo>
                        <a:pt x="261" y="1275"/>
                      </a:lnTo>
                      <a:lnTo>
                        <a:pt x="318" y="1167"/>
                      </a:lnTo>
                      <a:lnTo>
                        <a:pt x="379" y="1059"/>
                      </a:lnTo>
                      <a:lnTo>
                        <a:pt x="444" y="952"/>
                      </a:lnTo>
                      <a:lnTo>
                        <a:pt x="512" y="848"/>
                      </a:lnTo>
                      <a:lnTo>
                        <a:pt x="583" y="744"/>
                      </a:lnTo>
                      <a:lnTo>
                        <a:pt x="657" y="643"/>
                      </a:lnTo>
                      <a:lnTo>
                        <a:pt x="733" y="547"/>
                      </a:lnTo>
                      <a:lnTo>
                        <a:pt x="812" y="452"/>
                      </a:lnTo>
                      <a:lnTo>
                        <a:pt x="894" y="363"/>
                      </a:lnTo>
                      <a:lnTo>
                        <a:pt x="977" y="279"/>
                      </a:lnTo>
                      <a:lnTo>
                        <a:pt x="1061" y="199"/>
                      </a:lnTo>
                      <a:lnTo>
                        <a:pt x="1147" y="126"/>
                      </a:lnTo>
                      <a:lnTo>
                        <a:pt x="1233" y="59"/>
                      </a:lnTo>
                      <a:lnTo>
                        <a:pt x="1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xmlns="" id="{2212F1BC-B595-4BEC-9460-0030907D0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600" y="4732338"/>
                  <a:ext cx="276225" cy="115887"/>
                </a:xfrm>
                <a:custGeom>
                  <a:avLst/>
                  <a:gdLst>
                    <a:gd name="T0" fmla="*/ 780 w 1563"/>
                    <a:gd name="T1" fmla="*/ 0 h 657"/>
                    <a:gd name="T2" fmla="*/ 782 w 1563"/>
                    <a:gd name="T3" fmla="*/ 0 h 657"/>
                    <a:gd name="T4" fmla="*/ 1417 w 1563"/>
                    <a:gd name="T5" fmla="*/ 2 h 657"/>
                    <a:gd name="T6" fmla="*/ 1448 w 1563"/>
                    <a:gd name="T7" fmla="*/ 6 h 657"/>
                    <a:gd name="T8" fmla="*/ 1475 w 1563"/>
                    <a:gd name="T9" fmla="*/ 15 h 657"/>
                    <a:gd name="T10" fmla="*/ 1501 w 1563"/>
                    <a:gd name="T11" fmla="*/ 28 h 657"/>
                    <a:gd name="T12" fmla="*/ 1521 w 1563"/>
                    <a:gd name="T13" fmla="*/ 46 h 657"/>
                    <a:gd name="T14" fmla="*/ 1539 w 1563"/>
                    <a:gd name="T15" fmla="*/ 67 h 657"/>
                    <a:gd name="T16" fmla="*/ 1551 w 1563"/>
                    <a:gd name="T17" fmla="*/ 91 h 657"/>
                    <a:gd name="T18" fmla="*/ 1560 w 1563"/>
                    <a:gd name="T19" fmla="*/ 118 h 657"/>
                    <a:gd name="T20" fmla="*/ 1563 w 1563"/>
                    <a:gd name="T21" fmla="*/ 145 h 657"/>
                    <a:gd name="T22" fmla="*/ 1561 w 1563"/>
                    <a:gd name="T23" fmla="*/ 174 h 657"/>
                    <a:gd name="T24" fmla="*/ 1552 w 1563"/>
                    <a:gd name="T25" fmla="*/ 202 h 657"/>
                    <a:gd name="T26" fmla="*/ 1538 w 1563"/>
                    <a:gd name="T27" fmla="*/ 229 h 657"/>
                    <a:gd name="T28" fmla="*/ 1254 w 1563"/>
                    <a:gd name="T29" fmla="*/ 657 h 657"/>
                    <a:gd name="T30" fmla="*/ 310 w 1563"/>
                    <a:gd name="T31" fmla="*/ 657 h 657"/>
                    <a:gd name="T32" fmla="*/ 25 w 1563"/>
                    <a:gd name="T33" fmla="*/ 229 h 657"/>
                    <a:gd name="T34" fmla="*/ 11 w 1563"/>
                    <a:gd name="T35" fmla="*/ 202 h 657"/>
                    <a:gd name="T36" fmla="*/ 2 w 1563"/>
                    <a:gd name="T37" fmla="*/ 174 h 657"/>
                    <a:gd name="T38" fmla="*/ 0 w 1563"/>
                    <a:gd name="T39" fmla="*/ 145 h 657"/>
                    <a:gd name="T40" fmla="*/ 3 w 1563"/>
                    <a:gd name="T41" fmla="*/ 118 h 657"/>
                    <a:gd name="T42" fmla="*/ 12 w 1563"/>
                    <a:gd name="T43" fmla="*/ 91 h 657"/>
                    <a:gd name="T44" fmla="*/ 25 w 1563"/>
                    <a:gd name="T45" fmla="*/ 67 h 657"/>
                    <a:gd name="T46" fmla="*/ 41 w 1563"/>
                    <a:gd name="T47" fmla="*/ 46 h 657"/>
                    <a:gd name="T48" fmla="*/ 63 w 1563"/>
                    <a:gd name="T49" fmla="*/ 28 h 657"/>
                    <a:gd name="T50" fmla="*/ 87 w 1563"/>
                    <a:gd name="T51" fmla="*/ 15 h 657"/>
                    <a:gd name="T52" fmla="*/ 115 w 1563"/>
                    <a:gd name="T53" fmla="*/ 6 h 657"/>
                    <a:gd name="T54" fmla="*/ 145 w 1563"/>
                    <a:gd name="T55" fmla="*/ 2 h 657"/>
                    <a:gd name="T56" fmla="*/ 780 w 1563"/>
                    <a:gd name="T57" fmla="*/ 0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563" h="657">
                      <a:moveTo>
                        <a:pt x="780" y="0"/>
                      </a:moveTo>
                      <a:lnTo>
                        <a:pt x="782" y="0"/>
                      </a:lnTo>
                      <a:lnTo>
                        <a:pt x="1417" y="2"/>
                      </a:lnTo>
                      <a:lnTo>
                        <a:pt x="1448" y="6"/>
                      </a:lnTo>
                      <a:lnTo>
                        <a:pt x="1475" y="15"/>
                      </a:lnTo>
                      <a:lnTo>
                        <a:pt x="1501" y="28"/>
                      </a:lnTo>
                      <a:lnTo>
                        <a:pt x="1521" y="46"/>
                      </a:lnTo>
                      <a:lnTo>
                        <a:pt x="1539" y="67"/>
                      </a:lnTo>
                      <a:lnTo>
                        <a:pt x="1551" y="91"/>
                      </a:lnTo>
                      <a:lnTo>
                        <a:pt x="1560" y="118"/>
                      </a:lnTo>
                      <a:lnTo>
                        <a:pt x="1563" y="145"/>
                      </a:lnTo>
                      <a:lnTo>
                        <a:pt x="1561" y="174"/>
                      </a:lnTo>
                      <a:lnTo>
                        <a:pt x="1552" y="202"/>
                      </a:lnTo>
                      <a:lnTo>
                        <a:pt x="1538" y="229"/>
                      </a:lnTo>
                      <a:lnTo>
                        <a:pt x="1254" y="657"/>
                      </a:lnTo>
                      <a:lnTo>
                        <a:pt x="310" y="657"/>
                      </a:lnTo>
                      <a:lnTo>
                        <a:pt x="25" y="229"/>
                      </a:lnTo>
                      <a:lnTo>
                        <a:pt x="11" y="202"/>
                      </a:lnTo>
                      <a:lnTo>
                        <a:pt x="2" y="174"/>
                      </a:lnTo>
                      <a:lnTo>
                        <a:pt x="0" y="145"/>
                      </a:lnTo>
                      <a:lnTo>
                        <a:pt x="3" y="118"/>
                      </a:lnTo>
                      <a:lnTo>
                        <a:pt x="12" y="91"/>
                      </a:lnTo>
                      <a:lnTo>
                        <a:pt x="25" y="67"/>
                      </a:lnTo>
                      <a:lnTo>
                        <a:pt x="41" y="46"/>
                      </a:lnTo>
                      <a:lnTo>
                        <a:pt x="63" y="28"/>
                      </a:lnTo>
                      <a:lnTo>
                        <a:pt x="87" y="15"/>
                      </a:lnTo>
                      <a:lnTo>
                        <a:pt x="115" y="6"/>
                      </a:lnTo>
                      <a:lnTo>
                        <a:pt x="145" y="2"/>
                      </a:lnTo>
                      <a:lnTo>
                        <a:pt x="7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xmlns="" id="{E00E00B5-861A-405A-95C3-849103133FB5}"/>
                  </a:ext>
                </a:extLst>
              </p:cNvPr>
              <p:cNvGrpSpPr/>
              <p:nvPr/>
            </p:nvGrpSpPr>
            <p:grpSpPr>
              <a:xfrm>
                <a:off x="5362958" y="3289381"/>
                <a:ext cx="284797" cy="277681"/>
                <a:chOff x="4276725" y="4691063"/>
                <a:chExt cx="347663" cy="349250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xmlns="" id="{728DC293-3C32-47EB-8C19-75ED36C606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0225" y="4691063"/>
                  <a:ext cx="284163" cy="161925"/>
                </a:xfrm>
                <a:custGeom>
                  <a:avLst/>
                  <a:gdLst>
                    <a:gd name="T0" fmla="*/ 2252 w 2690"/>
                    <a:gd name="T1" fmla="*/ 1266 h 1529"/>
                    <a:gd name="T2" fmla="*/ 2362 w 2690"/>
                    <a:gd name="T3" fmla="*/ 1202 h 1529"/>
                    <a:gd name="T4" fmla="*/ 2182 w 2690"/>
                    <a:gd name="T5" fmla="*/ 848 h 1529"/>
                    <a:gd name="T6" fmla="*/ 2007 w 2690"/>
                    <a:gd name="T7" fmla="*/ 1266 h 1529"/>
                    <a:gd name="T8" fmla="*/ 2210 w 2690"/>
                    <a:gd name="T9" fmla="*/ 889 h 1529"/>
                    <a:gd name="T10" fmla="*/ 1945 w 2690"/>
                    <a:gd name="T11" fmla="*/ 591 h 1529"/>
                    <a:gd name="T12" fmla="*/ 1661 w 2690"/>
                    <a:gd name="T13" fmla="*/ 1266 h 1529"/>
                    <a:gd name="T14" fmla="*/ 1986 w 2690"/>
                    <a:gd name="T15" fmla="*/ 628 h 1529"/>
                    <a:gd name="T16" fmla="*/ 1657 w 2690"/>
                    <a:gd name="T17" fmla="*/ 403 h 1529"/>
                    <a:gd name="T18" fmla="*/ 1210 w 2690"/>
                    <a:gd name="T19" fmla="*/ 1266 h 1529"/>
                    <a:gd name="T20" fmla="*/ 1782 w 2690"/>
                    <a:gd name="T21" fmla="*/ 471 h 1529"/>
                    <a:gd name="T22" fmla="*/ 1657 w 2690"/>
                    <a:gd name="T23" fmla="*/ 403 h 1529"/>
                    <a:gd name="T24" fmla="*/ 574 w 2690"/>
                    <a:gd name="T25" fmla="*/ 348 h 1529"/>
                    <a:gd name="T26" fmla="*/ 445 w 2690"/>
                    <a:gd name="T27" fmla="*/ 403 h 1529"/>
                    <a:gd name="T28" fmla="*/ 478 w 2690"/>
                    <a:gd name="T29" fmla="*/ 530 h 1529"/>
                    <a:gd name="T30" fmla="*/ 1318 w 2690"/>
                    <a:gd name="T31" fmla="*/ 289 h 1529"/>
                    <a:gd name="T32" fmla="*/ 990 w 2690"/>
                    <a:gd name="T33" fmla="*/ 1045 h 1529"/>
                    <a:gd name="T34" fmla="*/ 1392 w 2690"/>
                    <a:gd name="T35" fmla="*/ 305 h 1529"/>
                    <a:gd name="T36" fmla="*/ 1052 w 2690"/>
                    <a:gd name="T37" fmla="*/ 263 h 1529"/>
                    <a:gd name="T38" fmla="*/ 906 w 2690"/>
                    <a:gd name="T39" fmla="*/ 271 h 1529"/>
                    <a:gd name="T40" fmla="*/ 737 w 2690"/>
                    <a:gd name="T41" fmla="*/ 792 h 1529"/>
                    <a:gd name="T42" fmla="*/ 1052 w 2690"/>
                    <a:gd name="T43" fmla="*/ 263 h 1529"/>
                    <a:gd name="T44" fmla="*/ 1146 w 2690"/>
                    <a:gd name="T45" fmla="*/ 2 h 1529"/>
                    <a:gd name="T46" fmla="*/ 1332 w 2690"/>
                    <a:gd name="T47" fmla="*/ 23 h 1529"/>
                    <a:gd name="T48" fmla="*/ 1512 w 2690"/>
                    <a:gd name="T49" fmla="*/ 64 h 1529"/>
                    <a:gd name="T50" fmla="*/ 1687 w 2690"/>
                    <a:gd name="T51" fmla="*/ 126 h 1529"/>
                    <a:gd name="T52" fmla="*/ 1853 w 2690"/>
                    <a:gd name="T53" fmla="*/ 206 h 1529"/>
                    <a:gd name="T54" fmla="*/ 2009 w 2690"/>
                    <a:gd name="T55" fmla="*/ 304 h 1529"/>
                    <a:gd name="T56" fmla="*/ 2155 w 2690"/>
                    <a:gd name="T57" fmla="*/ 421 h 1529"/>
                    <a:gd name="T58" fmla="*/ 2286 w 2690"/>
                    <a:gd name="T59" fmla="*/ 554 h 1529"/>
                    <a:gd name="T60" fmla="*/ 2400 w 2690"/>
                    <a:gd name="T61" fmla="*/ 698 h 1529"/>
                    <a:gd name="T62" fmla="*/ 2498 w 2690"/>
                    <a:gd name="T63" fmla="*/ 855 h 1529"/>
                    <a:gd name="T64" fmla="*/ 2577 w 2690"/>
                    <a:gd name="T65" fmla="*/ 1023 h 1529"/>
                    <a:gd name="T66" fmla="*/ 2637 w 2690"/>
                    <a:gd name="T67" fmla="*/ 1197 h 1529"/>
                    <a:gd name="T68" fmla="*/ 2677 w 2690"/>
                    <a:gd name="T69" fmla="*/ 1380 h 1529"/>
                    <a:gd name="T70" fmla="*/ 2689 w 2690"/>
                    <a:gd name="T71" fmla="*/ 1488 h 1529"/>
                    <a:gd name="T72" fmla="*/ 2677 w 2690"/>
                    <a:gd name="T73" fmla="*/ 1513 h 1529"/>
                    <a:gd name="T74" fmla="*/ 2653 w 2690"/>
                    <a:gd name="T75" fmla="*/ 1527 h 1529"/>
                    <a:gd name="T76" fmla="*/ 1123 w 2690"/>
                    <a:gd name="T77" fmla="*/ 1529 h 1529"/>
                    <a:gd name="T78" fmla="*/ 1097 w 2690"/>
                    <a:gd name="T79" fmla="*/ 1523 h 1529"/>
                    <a:gd name="T80" fmla="*/ 14 w 2690"/>
                    <a:gd name="T81" fmla="*/ 440 h 1529"/>
                    <a:gd name="T82" fmla="*/ 1 w 2690"/>
                    <a:gd name="T83" fmla="*/ 416 h 1529"/>
                    <a:gd name="T84" fmla="*/ 2 w 2690"/>
                    <a:gd name="T85" fmla="*/ 388 h 1529"/>
                    <a:gd name="T86" fmla="*/ 18 w 2690"/>
                    <a:gd name="T87" fmla="*/ 365 h 1529"/>
                    <a:gd name="T88" fmla="*/ 171 w 2690"/>
                    <a:gd name="T89" fmla="*/ 256 h 1529"/>
                    <a:gd name="T90" fmla="*/ 333 w 2690"/>
                    <a:gd name="T91" fmla="*/ 166 h 1529"/>
                    <a:gd name="T92" fmla="*/ 504 w 2690"/>
                    <a:gd name="T93" fmla="*/ 94 h 1529"/>
                    <a:gd name="T94" fmla="*/ 682 w 2690"/>
                    <a:gd name="T95" fmla="*/ 42 h 1529"/>
                    <a:gd name="T96" fmla="*/ 866 w 2690"/>
                    <a:gd name="T97" fmla="*/ 10 h 1529"/>
                    <a:gd name="T98" fmla="*/ 1052 w 2690"/>
                    <a:gd name="T99" fmla="*/ 0 h 1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690" h="1529">
                      <a:moveTo>
                        <a:pt x="2339" y="1139"/>
                      </a:moveTo>
                      <a:lnTo>
                        <a:pt x="2252" y="1266"/>
                      </a:lnTo>
                      <a:lnTo>
                        <a:pt x="2382" y="1266"/>
                      </a:lnTo>
                      <a:lnTo>
                        <a:pt x="2362" y="1202"/>
                      </a:lnTo>
                      <a:lnTo>
                        <a:pt x="2339" y="1139"/>
                      </a:lnTo>
                      <a:close/>
                      <a:moveTo>
                        <a:pt x="2182" y="848"/>
                      </a:moveTo>
                      <a:lnTo>
                        <a:pt x="1904" y="1266"/>
                      </a:lnTo>
                      <a:lnTo>
                        <a:pt x="2007" y="1266"/>
                      </a:lnTo>
                      <a:lnTo>
                        <a:pt x="2236" y="931"/>
                      </a:lnTo>
                      <a:lnTo>
                        <a:pt x="2210" y="889"/>
                      </a:lnTo>
                      <a:lnTo>
                        <a:pt x="2182" y="848"/>
                      </a:lnTo>
                      <a:close/>
                      <a:moveTo>
                        <a:pt x="1945" y="591"/>
                      </a:moveTo>
                      <a:lnTo>
                        <a:pt x="1497" y="1266"/>
                      </a:lnTo>
                      <a:lnTo>
                        <a:pt x="1661" y="1266"/>
                      </a:lnTo>
                      <a:lnTo>
                        <a:pt x="2046" y="686"/>
                      </a:lnTo>
                      <a:lnTo>
                        <a:pt x="1986" y="628"/>
                      </a:lnTo>
                      <a:lnTo>
                        <a:pt x="1945" y="591"/>
                      </a:lnTo>
                      <a:close/>
                      <a:moveTo>
                        <a:pt x="1657" y="403"/>
                      </a:moveTo>
                      <a:lnTo>
                        <a:pt x="1135" y="1190"/>
                      </a:lnTo>
                      <a:lnTo>
                        <a:pt x="1210" y="1266"/>
                      </a:lnTo>
                      <a:lnTo>
                        <a:pt x="1255" y="1266"/>
                      </a:lnTo>
                      <a:lnTo>
                        <a:pt x="1782" y="471"/>
                      </a:lnTo>
                      <a:lnTo>
                        <a:pt x="1721" y="436"/>
                      </a:lnTo>
                      <a:lnTo>
                        <a:pt x="1657" y="403"/>
                      </a:lnTo>
                      <a:close/>
                      <a:moveTo>
                        <a:pt x="615" y="334"/>
                      </a:moveTo>
                      <a:lnTo>
                        <a:pt x="574" y="348"/>
                      </a:lnTo>
                      <a:lnTo>
                        <a:pt x="509" y="374"/>
                      </a:lnTo>
                      <a:lnTo>
                        <a:pt x="445" y="403"/>
                      </a:lnTo>
                      <a:lnTo>
                        <a:pt x="382" y="436"/>
                      </a:lnTo>
                      <a:lnTo>
                        <a:pt x="478" y="530"/>
                      </a:lnTo>
                      <a:lnTo>
                        <a:pt x="615" y="334"/>
                      </a:lnTo>
                      <a:close/>
                      <a:moveTo>
                        <a:pt x="1318" y="289"/>
                      </a:moveTo>
                      <a:lnTo>
                        <a:pt x="883" y="937"/>
                      </a:lnTo>
                      <a:lnTo>
                        <a:pt x="990" y="1045"/>
                      </a:lnTo>
                      <a:lnTo>
                        <a:pt x="1466" y="326"/>
                      </a:lnTo>
                      <a:lnTo>
                        <a:pt x="1392" y="305"/>
                      </a:lnTo>
                      <a:lnTo>
                        <a:pt x="1318" y="289"/>
                      </a:lnTo>
                      <a:close/>
                      <a:moveTo>
                        <a:pt x="1052" y="263"/>
                      </a:moveTo>
                      <a:lnTo>
                        <a:pt x="979" y="265"/>
                      </a:lnTo>
                      <a:lnTo>
                        <a:pt x="906" y="271"/>
                      </a:lnTo>
                      <a:lnTo>
                        <a:pt x="622" y="676"/>
                      </a:lnTo>
                      <a:lnTo>
                        <a:pt x="737" y="792"/>
                      </a:lnTo>
                      <a:lnTo>
                        <a:pt x="1091" y="264"/>
                      </a:lnTo>
                      <a:lnTo>
                        <a:pt x="1052" y="263"/>
                      </a:lnTo>
                      <a:close/>
                      <a:moveTo>
                        <a:pt x="1052" y="0"/>
                      </a:moveTo>
                      <a:lnTo>
                        <a:pt x="1146" y="2"/>
                      </a:lnTo>
                      <a:lnTo>
                        <a:pt x="1239" y="10"/>
                      </a:lnTo>
                      <a:lnTo>
                        <a:pt x="1332" y="23"/>
                      </a:lnTo>
                      <a:lnTo>
                        <a:pt x="1423" y="41"/>
                      </a:lnTo>
                      <a:lnTo>
                        <a:pt x="1512" y="64"/>
                      </a:lnTo>
                      <a:lnTo>
                        <a:pt x="1600" y="92"/>
                      </a:lnTo>
                      <a:lnTo>
                        <a:pt x="1687" y="126"/>
                      </a:lnTo>
                      <a:lnTo>
                        <a:pt x="1771" y="164"/>
                      </a:lnTo>
                      <a:lnTo>
                        <a:pt x="1853" y="206"/>
                      </a:lnTo>
                      <a:lnTo>
                        <a:pt x="1933" y="253"/>
                      </a:lnTo>
                      <a:lnTo>
                        <a:pt x="2009" y="304"/>
                      </a:lnTo>
                      <a:lnTo>
                        <a:pt x="2084" y="361"/>
                      </a:lnTo>
                      <a:lnTo>
                        <a:pt x="2155" y="421"/>
                      </a:lnTo>
                      <a:lnTo>
                        <a:pt x="2223" y="485"/>
                      </a:lnTo>
                      <a:lnTo>
                        <a:pt x="2286" y="554"/>
                      </a:lnTo>
                      <a:lnTo>
                        <a:pt x="2345" y="625"/>
                      </a:lnTo>
                      <a:lnTo>
                        <a:pt x="2400" y="698"/>
                      </a:lnTo>
                      <a:lnTo>
                        <a:pt x="2451" y="776"/>
                      </a:lnTo>
                      <a:lnTo>
                        <a:pt x="2498" y="855"/>
                      </a:lnTo>
                      <a:lnTo>
                        <a:pt x="2540" y="937"/>
                      </a:lnTo>
                      <a:lnTo>
                        <a:pt x="2577" y="1023"/>
                      </a:lnTo>
                      <a:lnTo>
                        <a:pt x="2609" y="1109"/>
                      </a:lnTo>
                      <a:lnTo>
                        <a:pt x="2637" y="1197"/>
                      </a:lnTo>
                      <a:lnTo>
                        <a:pt x="2659" y="1288"/>
                      </a:lnTo>
                      <a:lnTo>
                        <a:pt x="2677" y="1380"/>
                      </a:lnTo>
                      <a:lnTo>
                        <a:pt x="2690" y="1474"/>
                      </a:lnTo>
                      <a:lnTo>
                        <a:pt x="2689" y="1488"/>
                      </a:lnTo>
                      <a:lnTo>
                        <a:pt x="2685" y="1501"/>
                      </a:lnTo>
                      <a:lnTo>
                        <a:pt x="2677" y="1513"/>
                      </a:lnTo>
                      <a:lnTo>
                        <a:pt x="2666" y="1522"/>
                      </a:lnTo>
                      <a:lnTo>
                        <a:pt x="2653" y="1527"/>
                      </a:lnTo>
                      <a:lnTo>
                        <a:pt x="2640" y="1529"/>
                      </a:lnTo>
                      <a:lnTo>
                        <a:pt x="1123" y="1529"/>
                      </a:lnTo>
                      <a:lnTo>
                        <a:pt x="1110" y="1528"/>
                      </a:lnTo>
                      <a:lnTo>
                        <a:pt x="1097" y="1523"/>
                      </a:lnTo>
                      <a:lnTo>
                        <a:pt x="1087" y="1515"/>
                      </a:lnTo>
                      <a:lnTo>
                        <a:pt x="14" y="440"/>
                      </a:lnTo>
                      <a:lnTo>
                        <a:pt x="6" y="429"/>
                      </a:lnTo>
                      <a:lnTo>
                        <a:pt x="1" y="416"/>
                      </a:lnTo>
                      <a:lnTo>
                        <a:pt x="0" y="402"/>
                      </a:lnTo>
                      <a:lnTo>
                        <a:pt x="2" y="388"/>
                      </a:lnTo>
                      <a:lnTo>
                        <a:pt x="9" y="375"/>
                      </a:lnTo>
                      <a:lnTo>
                        <a:pt x="18" y="365"/>
                      </a:lnTo>
                      <a:lnTo>
                        <a:pt x="93" y="308"/>
                      </a:lnTo>
                      <a:lnTo>
                        <a:pt x="171" y="256"/>
                      </a:lnTo>
                      <a:lnTo>
                        <a:pt x="250" y="208"/>
                      </a:lnTo>
                      <a:lnTo>
                        <a:pt x="333" y="166"/>
                      </a:lnTo>
                      <a:lnTo>
                        <a:pt x="417" y="128"/>
                      </a:lnTo>
                      <a:lnTo>
                        <a:pt x="504" y="94"/>
                      </a:lnTo>
                      <a:lnTo>
                        <a:pt x="592" y="65"/>
                      </a:lnTo>
                      <a:lnTo>
                        <a:pt x="682" y="42"/>
                      </a:lnTo>
                      <a:lnTo>
                        <a:pt x="773" y="24"/>
                      </a:lnTo>
                      <a:lnTo>
                        <a:pt x="866" y="10"/>
                      </a:lnTo>
                      <a:lnTo>
                        <a:pt x="958" y="3"/>
                      </a:lnTo>
                      <a:lnTo>
                        <a:pt x="10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xmlns="" id="{BE18B0A0-6097-4EDA-8F11-C4AEB26AE4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76725" y="4754563"/>
                  <a:ext cx="157163" cy="250825"/>
                </a:xfrm>
                <a:custGeom>
                  <a:avLst/>
                  <a:gdLst>
                    <a:gd name="T0" fmla="*/ 403 w 1481"/>
                    <a:gd name="T1" fmla="*/ 446 h 2369"/>
                    <a:gd name="T2" fmla="*/ 348 w 1481"/>
                    <a:gd name="T3" fmla="*/ 575 h 2369"/>
                    <a:gd name="T4" fmla="*/ 301 w 1481"/>
                    <a:gd name="T5" fmla="*/ 731 h 2369"/>
                    <a:gd name="T6" fmla="*/ 273 w 1481"/>
                    <a:gd name="T7" fmla="*/ 891 h 2369"/>
                    <a:gd name="T8" fmla="*/ 263 w 1481"/>
                    <a:gd name="T9" fmla="*/ 1053 h 2369"/>
                    <a:gd name="T10" fmla="*/ 276 w 1481"/>
                    <a:gd name="T11" fmla="*/ 1241 h 2369"/>
                    <a:gd name="T12" fmla="*/ 312 w 1481"/>
                    <a:gd name="T13" fmla="*/ 1423 h 2369"/>
                    <a:gd name="T14" fmla="*/ 373 w 1481"/>
                    <a:gd name="T15" fmla="*/ 1598 h 2369"/>
                    <a:gd name="T16" fmla="*/ 448 w 1481"/>
                    <a:gd name="T17" fmla="*/ 1748 h 2369"/>
                    <a:gd name="T18" fmla="*/ 529 w 1481"/>
                    <a:gd name="T19" fmla="*/ 1872 h 2369"/>
                    <a:gd name="T20" fmla="*/ 624 w 1481"/>
                    <a:gd name="T21" fmla="*/ 1988 h 2369"/>
                    <a:gd name="T22" fmla="*/ 435 w 1481"/>
                    <a:gd name="T23" fmla="*/ 383 h 2369"/>
                    <a:gd name="T24" fmla="*/ 415 w 1481"/>
                    <a:gd name="T25" fmla="*/ 1 h 2369"/>
                    <a:gd name="T26" fmla="*/ 439 w 1481"/>
                    <a:gd name="T27" fmla="*/ 15 h 2369"/>
                    <a:gd name="T28" fmla="*/ 1475 w 1481"/>
                    <a:gd name="T29" fmla="*/ 1054 h 2369"/>
                    <a:gd name="T30" fmla="*/ 1481 w 1481"/>
                    <a:gd name="T31" fmla="*/ 1081 h 2369"/>
                    <a:gd name="T32" fmla="*/ 1474 w 1481"/>
                    <a:gd name="T33" fmla="*/ 1106 h 2369"/>
                    <a:gd name="T34" fmla="*/ 704 w 1481"/>
                    <a:gd name="T35" fmla="*/ 2356 h 2369"/>
                    <a:gd name="T36" fmla="*/ 679 w 1481"/>
                    <a:gd name="T37" fmla="*/ 2368 h 2369"/>
                    <a:gd name="T38" fmla="*/ 654 w 1481"/>
                    <a:gd name="T39" fmla="*/ 2366 h 2369"/>
                    <a:gd name="T40" fmla="*/ 564 w 1481"/>
                    <a:gd name="T41" fmla="*/ 2298 h 2369"/>
                    <a:gd name="T42" fmla="*/ 429 w 1481"/>
                    <a:gd name="T43" fmla="*/ 2166 h 2369"/>
                    <a:gd name="T44" fmla="*/ 311 w 1481"/>
                    <a:gd name="T45" fmla="*/ 2020 h 2369"/>
                    <a:gd name="T46" fmla="*/ 211 w 1481"/>
                    <a:gd name="T47" fmla="*/ 1863 h 2369"/>
                    <a:gd name="T48" fmla="*/ 128 w 1481"/>
                    <a:gd name="T49" fmla="*/ 1696 h 2369"/>
                    <a:gd name="T50" fmla="*/ 66 w 1481"/>
                    <a:gd name="T51" fmla="*/ 1521 h 2369"/>
                    <a:gd name="T52" fmla="*/ 24 w 1481"/>
                    <a:gd name="T53" fmla="*/ 1338 h 2369"/>
                    <a:gd name="T54" fmla="*/ 3 w 1481"/>
                    <a:gd name="T55" fmla="*/ 1150 h 2369"/>
                    <a:gd name="T56" fmla="*/ 3 w 1481"/>
                    <a:gd name="T57" fmla="*/ 960 h 2369"/>
                    <a:gd name="T58" fmla="*/ 24 w 1481"/>
                    <a:gd name="T59" fmla="*/ 775 h 2369"/>
                    <a:gd name="T60" fmla="*/ 66 w 1481"/>
                    <a:gd name="T61" fmla="*/ 593 h 2369"/>
                    <a:gd name="T62" fmla="*/ 127 w 1481"/>
                    <a:gd name="T63" fmla="*/ 419 h 2369"/>
                    <a:gd name="T64" fmla="*/ 209 w 1481"/>
                    <a:gd name="T65" fmla="*/ 251 h 2369"/>
                    <a:gd name="T66" fmla="*/ 308 w 1481"/>
                    <a:gd name="T67" fmla="*/ 93 h 2369"/>
                    <a:gd name="T68" fmla="*/ 374 w 1481"/>
                    <a:gd name="T69" fmla="*/ 9 h 2369"/>
                    <a:gd name="T70" fmla="*/ 401 w 1481"/>
                    <a:gd name="T71" fmla="*/ 0 h 2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81" h="2369">
                      <a:moveTo>
                        <a:pt x="435" y="383"/>
                      </a:moveTo>
                      <a:lnTo>
                        <a:pt x="403" y="446"/>
                      </a:lnTo>
                      <a:lnTo>
                        <a:pt x="373" y="510"/>
                      </a:lnTo>
                      <a:lnTo>
                        <a:pt x="348" y="575"/>
                      </a:lnTo>
                      <a:lnTo>
                        <a:pt x="322" y="653"/>
                      </a:lnTo>
                      <a:lnTo>
                        <a:pt x="301" y="731"/>
                      </a:lnTo>
                      <a:lnTo>
                        <a:pt x="284" y="810"/>
                      </a:lnTo>
                      <a:lnTo>
                        <a:pt x="273" y="891"/>
                      </a:lnTo>
                      <a:lnTo>
                        <a:pt x="266" y="972"/>
                      </a:lnTo>
                      <a:lnTo>
                        <a:pt x="263" y="1053"/>
                      </a:lnTo>
                      <a:lnTo>
                        <a:pt x="266" y="1148"/>
                      </a:lnTo>
                      <a:lnTo>
                        <a:pt x="276" y="1241"/>
                      </a:lnTo>
                      <a:lnTo>
                        <a:pt x="291" y="1333"/>
                      </a:lnTo>
                      <a:lnTo>
                        <a:pt x="312" y="1423"/>
                      </a:lnTo>
                      <a:lnTo>
                        <a:pt x="340" y="1512"/>
                      </a:lnTo>
                      <a:lnTo>
                        <a:pt x="373" y="1598"/>
                      </a:lnTo>
                      <a:lnTo>
                        <a:pt x="413" y="1683"/>
                      </a:lnTo>
                      <a:lnTo>
                        <a:pt x="448" y="1748"/>
                      </a:lnTo>
                      <a:lnTo>
                        <a:pt x="487" y="1811"/>
                      </a:lnTo>
                      <a:lnTo>
                        <a:pt x="529" y="1872"/>
                      </a:lnTo>
                      <a:lnTo>
                        <a:pt x="574" y="1931"/>
                      </a:lnTo>
                      <a:lnTo>
                        <a:pt x="624" y="1988"/>
                      </a:lnTo>
                      <a:lnTo>
                        <a:pt x="1162" y="1111"/>
                      </a:lnTo>
                      <a:lnTo>
                        <a:pt x="435" y="383"/>
                      </a:lnTo>
                      <a:close/>
                      <a:moveTo>
                        <a:pt x="401" y="0"/>
                      </a:moveTo>
                      <a:lnTo>
                        <a:pt x="415" y="1"/>
                      </a:lnTo>
                      <a:lnTo>
                        <a:pt x="428" y="6"/>
                      </a:lnTo>
                      <a:lnTo>
                        <a:pt x="439" y="15"/>
                      </a:lnTo>
                      <a:lnTo>
                        <a:pt x="1466" y="1043"/>
                      </a:lnTo>
                      <a:lnTo>
                        <a:pt x="1475" y="1054"/>
                      </a:lnTo>
                      <a:lnTo>
                        <a:pt x="1480" y="1067"/>
                      </a:lnTo>
                      <a:lnTo>
                        <a:pt x="1481" y="1081"/>
                      </a:lnTo>
                      <a:lnTo>
                        <a:pt x="1479" y="1094"/>
                      </a:lnTo>
                      <a:lnTo>
                        <a:pt x="1474" y="1106"/>
                      </a:lnTo>
                      <a:lnTo>
                        <a:pt x="713" y="2345"/>
                      </a:lnTo>
                      <a:lnTo>
                        <a:pt x="704" y="2356"/>
                      </a:lnTo>
                      <a:lnTo>
                        <a:pt x="692" y="2364"/>
                      </a:lnTo>
                      <a:lnTo>
                        <a:pt x="679" y="2368"/>
                      </a:lnTo>
                      <a:lnTo>
                        <a:pt x="670" y="2369"/>
                      </a:lnTo>
                      <a:lnTo>
                        <a:pt x="654" y="2366"/>
                      </a:lnTo>
                      <a:lnTo>
                        <a:pt x="639" y="2359"/>
                      </a:lnTo>
                      <a:lnTo>
                        <a:pt x="564" y="2298"/>
                      </a:lnTo>
                      <a:lnTo>
                        <a:pt x="494" y="2234"/>
                      </a:lnTo>
                      <a:lnTo>
                        <a:pt x="429" y="2166"/>
                      </a:lnTo>
                      <a:lnTo>
                        <a:pt x="368" y="2094"/>
                      </a:lnTo>
                      <a:lnTo>
                        <a:pt x="311" y="2020"/>
                      </a:lnTo>
                      <a:lnTo>
                        <a:pt x="259" y="1944"/>
                      </a:lnTo>
                      <a:lnTo>
                        <a:pt x="211" y="1863"/>
                      </a:lnTo>
                      <a:lnTo>
                        <a:pt x="167" y="1781"/>
                      </a:lnTo>
                      <a:lnTo>
                        <a:pt x="128" y="1696"/>
                      </a:lnTo>
                      <a:lnTo>
                        <a:pt x="95" y="1610"/>
                      </a:lnTo>
                      <a:lnTo>
                        <a:pt x="66" y="1521"/>
                      </a:lnTo>
                      <a:lnTo>
                        <a:pt x="43" y="1430"/>
                      </a:lnTo>
                      <a:lnTo>
                        <a:pt x="24" y="1338"/>
                      </a:lnTo>
                      <a:lnTo>
                        <a:pt x="11" y="1244"/>
                      </a:lnTo>
                      <a:lnTo>
                        <a:pt x="3" y="1150"/>
                      </a:lnTo>
                      <a:lnTo>
                        <a:pt x="0" y="1053"/>
                      </a:lnTo>
                      <a:lnTo>
                        <a:pt x="3" y="960"/>
                      </a:lnTo>
                      <a:lnTo>
                        <a:pt x="11" y="867"/>
                      </a:lnTo>
                      <a:lnTo>
                        <a:pt x="24" y="775"/>
                      </a:lnTo>
                      <a:lnTo>
                        <a:pt x="42" y="684"/>
                      </a:lnTo>
                      <a:lnTo>
                        <a:pt x="66" y="593"/>
                      </a:lnTo>
                      <a:lnTo>
                        <a:pt x="94" y="505"/>
                      </a:lnTo>
                      <a:lnTo>
                        <a:pt x="127" y="419"/>
                      </a:lnTo>
                      <a:lnTo>
                        <a:pt x="165" y="333"/>
                      </a:lnTo>
                      <a:lnTo>
                        <a:pt x="209" y="251"/>
                      </a:lnTo>
                      <a:lnTo>
                        <a:pt x="256" y="170"/>
                      </a:lnTo>
                      <a:lnTo>
                        <a:pt x="308" y="93"/>
                      </a:lnTo>
                      <a:lnTo>
                        <a:pt x="364" y="19"/>
                      </a:lnTo>
                      <a:lnTo>
                        <a:pt x="374" y="9"/>
                      </a:lnTo>
                      <a:lnTo>
                        <a:pt x="387" y="3"/>
                      </a:lnTo>
                      <a:lnTo>
                        <a:pt x="4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xmlns="" id="{846EE70A-8C48-4EDE-89D0-AA589415D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3563" y="4878388"/>
                  <a:ext cx="250825" cy="161925"/>
                </a:xfrm>
                <a:custGeom>
                  <a:avLst/>
                  <a:gdLst>
                    <a:gd name="T0" fmla="*/ 832 w 2375"/>
                    <a:gd name="T1" fmla="*/ 0 h 1530"/>
                    <a:gd name="T2" fmla="*/ 2325 w 2375"/>
                    <a:gd name="T3" fmla="*/ 0 h 1530"/>
                    <a:gd name="T4" fmla="*/ 2338 w 2375"/>
                    <a:gd name="T5" fmla="*/ 2 h 1530"/>
                    <a:gd name="T6" fmla="*/ 2351 w 2375"/>
                    <a:gd name="T7" fmla="*/ 8 h 1530"/>
                    <a:gd name="T8" fmla="*/ 2362 w 2375"/>
                    <a:gd name="T9" fmla="*/ 17 h 1530"/>
                    <a:gd name="T10" fmla="*/ 2370 w 2375"/>
                    <a:gd name="T11" fmla="*/ 29 h 1530"/>
                    <a:gd name="T12" fmla="*/ 2374 w 2375"/>
                    <a:gd name="T13" fmla="*/ 42 h 1530"/>
                    <a:gd name="T14" fmla="*/ 2375 w 2375"/>
                    <a:gd name="T15" fmla="*/ 56 h 1530"/>
                    <a:gd name="T16" fmla="*/ 2362 w 2375"/>
                    <a:gd name="T17" fmla="*/ 150 h 1530"/>
                    <a:gd name="T18" fmla="*/ 2344 w 2375"/>
                    <a:gd name="T19" fmla="*/ 242 h 1530"/>
                    <a:gd name="T20" fmla="*/ 2322 w 2375"/>
                    <a:gd name="T21" fmla="*/ 333 h 1530"/>
                    <a:gd name="T22" fmla="*/ 2294 w 2375"/>
                    <a:gd name="T23" fmla="*/ 421 h 1530"/>
                    <a:gd name="T24" fmla="*/ 2262 w 2375"/>
                    <a:gd name="T25" fmla="*/ 507 h 1530"/>
                    <a:gd name="T26" fmla="*/ 2225 w 2375"/>
                    <a:gd name="T27" fmla="*/ 592 h 1530"/>
                    <a:gd name="T28" fmla="*/ 2183 w 2375"/>
                    <a:gd name="T29" fmla="*/ 674 h 1530"/>
                    <a:gd name="T30" fmla="*/ 2136 w 2375"/>
                    <a:gd name="T31" fmla="*/ 754 h 1530"/>
                    <a:gd name="T32" fmla="*/ 2085 w 2375"/>
                    <a:gd name="T33" fmla="*/ 831 h 1530"/>
                    <a:gd name="T34" fmla="*/ 2030 w 2375"/>
                    <a:gd name="T35" fmla="*/ 905 h 1530"/>
                    <a:gd name="T36" fmla="*/ 1971 w 2375"/>
                    <a:gd name="T37" fmla="*/ 976 h 1530"/>
                    <a:gd name="T38" fmla="*/ 1908 w 2375"/>
                    <a:gd name="T39" fmla="*/ 1045 h 1530"/>
                    <a:gd name="T40" fmla="*/ 1840 w 2375"/>
                    <a:gd name="T41" fmla="*/ 1109 h 1530"/>
                    <a:gd name="T42" fmla="*/ 1769 w 2375"/>
                    <a:gd name="T43" fmla="*/ 1169 h 1530"/>
                    <a:gd name="T44" fmla="*/ 1694 w 2375"/>
                    <a:gd name="T45" fmla="*/ 1226 h 1530"/>
                    <a:gd name="T46" fmla="*/ 1618 w 2375"/>
                    <a:gd name="T47" fmla="*/ 1277 h 1530"/>
                    <a:gd name="T48" fmla="*/ 1538 w 2375"/>
                    <a:gd name="T49" fmla="*/ 1324 h 1530"/>
                    <a:gd name="T50" fmla="*/ 1456 w 2375"/>
                    <a:gd name="T51" fmla="*/ 1366 h 1530"/>
                    <a:gd name="T52" fmla="*/ 1372 w 2375"/>
                    <a:gd name="T53" fmla="*/ 1404 h 1530"/>
                    <a:gd name="T54" fmla="*/ 1285 w 2375"/>
                    <a:gd name="T55" fmla="*/ 1437 h 1530"/>
                    <a:gd name="T56" fmla="*/ 1197 w 2375"/>
                    <a:gd name="T57" fmla="*/ 1465 h 1530"/>
                    <a:gd name="T58" fmla="*/ 1108 w 2375"/>
                    <a:gd name="T59" fmla="*/ 1488 h 1530"/>
                    <a:gd name="T60" fmla="*/ 1017 w 2375"/>
                    <a:gd name="T61" fmla="*/ 1506 h 1530"/>
                    <a:gd name="T62" fmla="*/ 924 w 2375"/>
                    <a:gd name="T63" fmla="*/ 1519 h 1530"/>
                    <a:gd name="T64" fmla="*/ 831 w 2375"/>
                    <a:gd name="T65" fmla="*/ 1527 h 1530"/>
                    <a:gd name="T66" fmla="*/ 737 w 2375"/>
                    <a:gd name="T67" fmla="*/ 1530 h 1530"/>
                    <a:gd name="T68" fmla="*/ 644 w 2375"/>
                    <a:gd name="T69" fmla="*/ 1527 h 1530"/>
                    <a:gd name="T70" fmla="*/ 553 w 2375"/>
                    <a:gd name="T71" fmla="*/ 1520 h 1530"/>
                    <a:gd name="T72" fmla="*/ 462 w 2375"/>
                    <a:gd name="T73" fmla="*/ 1507 h 1530"/>
                    <a:gd name="T74" fmla="*/ 373 w 2375"/>
                    <a:gd name="T75" fmla="*/ 1490 h 1530"/>
                    <a:gd name="T76" fmla="*/ 285 w 2375"/>
                    <a:gd name="T77" fmla="*/ 1468 h 1530"/>
                    <a:gd name="T78" fmla="*/ 199 w 2375"/>
                    <a:gd name="T79" fmla="*/ 1440 h 1530"/>
                    <a:gd name="T80" fmla="*/ 113 w 2375"/>
                    <a:gd name="T81" fmla="*/ 1407 h 1530"/>
                    <a:gd name="T82" fmla="*/ 29 w 2375"/>
                    <a:gd name="T83" fmla="*/ 1370 h 1530"/>
                    <a:gd name="T84" fmla="*/ 17 w 2375"/>
                    <a:gd name="T85" fmla="*/ 1362 h 1530"/>
                    <a:gd name="T86" fmla="*/ 8 w 2375"/>
                    <a:gd name="T87" fmla="*/ 1352 h 1530"/>
                    <a:gd name="T88" fmla="*/ 2 w 2375"/>
                    <a:gd name="T89" fmla="*/ 1339 h 1530"/>
                    <a:gd name="T90" fmla="*/ 0 w 2375"/>
                    <a:gd name="T91" fmla="*/ 1325 h 1530"/>
                    <a:gd name="T92" fmla="*/ 2 w 2375"/>
                    <a:gd name="T93" fmla="*/ 1311 h 1530"/>
                    <a:gd name="T94" fmla="*/ 8 w 2375"/>
                    <a:gd name="T95" fmla="*/ 1298 h 1530"/>
                    <a:gd name="T96" fmla="*/ 789 w 2375"/>
                    <a:gd name="T97" fmla="*/ 24 h 1530"/>
                    <a:gd name="T98" fmla="*/ 798 w 2375"/>
                    <a:gd name="T99" fmla="*/ 14 h 1530"/>
                    <a:gd name="T100" fmla="*/ 808 w 2375"/>
                    <a:gd name="T101" fmla="*/ 7 h 1530"/>
                    <a:gd name="T102" fmla="*/ 820 w 2375"/>
                    <a:gd name="T103" fmla="*/ 2 h 1530"/>
                    <a:gd name="T104" fmla="*/ 832 w 2375"/>
                    <a:gd name="T105" fmla="*/ 0 h 1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75" h="1530">
                      <a:moveTo>
                        <a:pt x="832" y="0"/>
                      </a:moveTo>
                      <a:lnTo>
                        <a:pt x="2325" y="0"/>
                      </a:lnTo>
                      <a:lnTo>
                        <a:pt x="2338" y="2"/>
                      </a:lnTo>
                      <a:lnTo>
                        <a:pt x="2351" y="8"/>
                      </a:lnTo>
                      <a:lnTo>
                        <a:pt x="2362" y="17"/>
                      </a:lnTo>
                      <a:lnTo>
                        <a:pt x="2370" y="29"/>
                      </a:lnTo>
                      <a:lnTo>
                        <a:pt x="2374" y="42"/>
                      </a:lnTo>
                      <a:lnTo>
                        <a:pt x="2375" y="56"/>
                      </a:lnTo>
                      <a:lnTo>
                        <a:pt x="2362" y="150"/>
                      </a:lnTo>
                      <a:lnTo>
                        <a:pt x="2344" y="242"/>
                      </a:lnTo>
                      <a:lnTo>
                        <a:pt x="2322" y="333"/>
                      </a:lnTo>
                      <a:lnTo>
                        <a:pt x="2294" y="421"/>
                      </a:lnTo>
                      <a:lnTo>
                        <a:pt x="2262" y="507"/>
                      </a:lnTo>
                      <a:lnTo>
                        <a:pt x="2225" y="592"/>
                      </a:lnTo>
                      <a:lnTo>
                        <a:pt x="2183" y="674"/>
                      </a:lnTo>
                      <a:lnTo>
                        <a:pt x="2136" y="754"/>
                      </a:lnTo>
                      <a:lnTo>
                        <a:pt x="2085" y="831"/>
                      </a:lnTo>
                      <a:lnTo>
                        <a:pt x="2030" y="905"/>
                      </a:lnTo>
                      <a:lnTo>
                        <a:pt x="1971" y="976"/>
                      </a:lnTo>
                      <a:lnTo>
                        <a:pt x="1908" y="1045"/>
                      </a:lnTo>
                      <a:lnTo>
                        <a:pt x="1840" y="1109"/>
                      </a:lnTo>
                      <a:lnTo>
                        <a:pt x="1769" y="1169"/>
                      </a:lnTo>
                      <a:lnTo>
                        <a:pt x="1694" y="1226"/>
                      </a:lnTo>
                      <a:lnTo>
                        <a:pt x="1618" y="1277"/>
                      </a:lnTo>
                      <a:lnTo>
                        <a:pt x="1538" y="1324"/>
                      </a:lnTo>
                      <a:lnTo>
                        <a:pt x="1456" y="1366"/>
                      </a:lnTo>
                      <a:lnTo>
                        <a:pt x="1372" y="1404"/>
                      </a:lnTo>
                      <a:lnTo>
                        <a:pt x="1285" y="1437"/>
                      </a:lnTo>
                      <a:lnTo>
                        <a:pt x="1197" y="1465"/>
                      </a:lnTo>
                      <a:lnTo>
                        <a:pt x="1108" y="1488"/>
                      </a:lnTo>
                      <a:lnTo>
                        <a:pt x="1017" y="1506"/>
                      </a:lnTo>
                      <a:lnTo>
                        <a:pt x="924" y="1519"/>
                      </a:lnTo>
                      <a:lnTo>
                        <a:pt x="831" y="1527"/>
                      </a:lnTo>
                      <a:lnTo>
                        <a:pt x="737" y="1530"/>
                      </a:lnTo>
                      <a:lnTo>
                        <a:pt x="644" y="1527"/>
                      </a:lnTo>
                      <a:lnTo>
                        <a:pt x="553" y="1520"/>
                      </a:lnTo>
                      <a:lnTo>
                        <a:pt x="462" y="1507"/>
                      </a:lnTo>
                      <a:lnTo>
                        <a:pt x="373" y="1490"/>
                      </a:lnTo>
                      <a:lnTo>
                        <a:pt x="285" y="1468"/>
                      </a:lnTo>
                      <a:lnTo>
                        <a:pt x="199" y="1440"/>
                      </a:lnTo>
                      <a:lnTo>
                        <a:pt x="113" y="1407"/>
                      </a:lnTo>
                      <a:lnTo>
                        <a:pt x="29" y="1370"/>
                      </a:lnTo>
                      <a:lnTo>
                        <a:pt x="17" y="1362"/>
                      </a:lnTo>
                      <a:lnTo>
                        <a:pt x="8" y="1352"/>
                      </a:lnTo>
                      <a:lnTo>
                        <a:pt x="2" y="1339"/>
                      </a:lnTo>
                      <a:lnTo>
                        <a:pt x="0" y="1325"/>
                      </a:lnTo>
                      <a:lnTo>
                        <a:pt x="2" y="1311"/>
                      </a:lnTo>
                      <a:lnTo>
                        <a:pt x="8" y="1298"/>
                      </a:lnTo>
                      <a:lnTo>
                        <a:pt x="789" y="24"/>
                      </a:lnTo>
                      <a:lnTo>
                        <a:pt x="798" y="14"/>
                      </a:lnTo>
                      <a:lnTo>
                        <a:pt x="808" y="7"/>
                      </a:lnTo>
                      <a:lnTo>
                        <a:pt x="820" y="2"/>
                      </a:lnTo>
                      <a:lnTo>
                        <a:pt x="8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xmlns="" id="{CC965085-434A-419F-A618-05FC71DAE818}"/>
                  </a:ext>
                </a:extLst>
              </p:cNvPr>
              <p:cNvGrpSpPr/>
              <p:nvPr/>
            </p:nvGrpSpPr>
            <p:grpSpPr>
              <a:xfrm>
                <a:off x="5352528" y="1939726"/>
                <a:ext cx="305634" cy="303612"/>
                <a:chOff x="5509038" y="2829908"/>
                <a:chExt cx="376386" cy="373901"/>
              </a:xfrm>
              <a:solidFill>
                <a:schemeClr val="bg1"/>
              </a:solidFill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xmlns="" id="{FD688402-DE30-4DA8-AD50-AFE5A6F3A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9038" y="2887049"/>
                  <a:ext cx="318002" cy="316760"/>
                </a:xfrm>
                <a:custGeom>
                  <a:avLst/>
                  <a:gdLst>
                    <a:gd name="T0" fmla="*/ 910 w 2818"/>
                    <a:gd name="T1" fmla="*/ 10 h 2801"/>
                    <a:gd name="T2" fmla="*/ 1156 w 2818"/>
                    <a:gd name="T3" fmla="*/ 65 h 2801"/>
                    <a:gd name="T4" fmla="*/ 1408 w 2818"/>
                    <a:gd name="T5" fmla="*/ 164 h 2801"/>
                    <a:gd name="T6" fmla="*/ 1660 w 2818"/>
                    <a:gd name="T7" fmla="*/ 305 h 2801"/>
                    <a:gd name="T8" fmla="*/ 1667 w 2818"/>
                    <a:gd name="T9" fmla="*/ 440 h 2801"/>
                    <a:gd name="T10" fmla="*/ 1530 w 2818"/>
                    <a:gd name="T11" fmla="*/ 624 h 2801"/>
                    <a:gd name="T12" fmla="*/ 1309 w 2818"/>
                    <a:gd name="T13" fmla="*/ 493 h 2801"/>
                    <a:gd name="T14" fmla="*/ 1092 w 2818"/>
                    <a:gd name="T15" fmla="*/ 400 h 2801"/>
                    <a:gd name="T16" fmla="*/ 884 w 2818"/>
                    <a:gd name="T17" fmla="*/ 348 h 2801"/>
                    <a:gd name="T18" fmla="*/ 697 w 2818"/>
                    <a:gd name="T19" fmla="*/ 340 h 2801"/>
                    <a:gd name="T20" fmla="*/ 554 w 2818"/>
                    <a:gd name="T21" fmla="*/ 372 h 2801"/>
                    <a:gd name="T22" fmla="*/ 445 w 2818"/>
                    <a:gd name="T23" fmla="*/ 444 h 2801"/>
                    <a:gd name="T24" fmla="*/ 377 w 2818"/>
                    <a:gd name="T25" fmla="*/ 547 h 2801"/>
                    <a:gd name="T26" fmla="*/ 344 w 2818"/>
                    <a:gd name="T27" fmla="*/ 684 h 2801"/>
                    <a:gd name="T28" fmla="*/ 348 w 2818"/>
                    <a:gd name="T29" fmla="*/ 849 h 2801"/>
                    <a:gd name="T30" fmla="*/ 388 w 2818"/>
                    <a:gd name="T31" fmla="*/ 1035 h 2801"/>
                    <a:gd name="T32" fmla="*/ 465 w 2818"/>
                    <a:gd name="T33" fmla="*/ 1236 h 2801"/>
                    <a:gd name="T34" fmla="*/ 580 w 2818"/>
                    <a:gd name="T35" fmla="*/ 1449 h 2801"/>
                    <a:gd name="T36" fmla="*/ 734 w 2818"/>
                    <a:gd name="T37" fmla="*/ 1665 h 2801"/>
                    <a:gd name="T38" fmla="*/ 927 w 2818"/>
                    <a:gd name="T39" fmla="*/ 1879 h 2801"/>
                    <a:gd name="T40" fmla="*/ 1138 w 2818"/>
                    <a:gd name="T41" fmla="*/ 2066 h 2801"/>
                    <a:gd name="T42" fmla="*/ 1357 w 2818"/>
                    <a:gd name="T43" fmla="*/ 2222 h 2801"/>
                    <a:gd name="T44" fmla="*/ 1578 w 2818"/>
                    <a:gd name="T45" fmla="*/ 2342 h 2801"/>
                    <a:gd name="T46" fmla="*/ 1795 w 2818"/>
                    <a:gd name="T47" fmla="*/ 2422 h 2801"/>
                    <a:gd name="T48" fmla="*/ 2000 w 2818"/>
                    <a:gd name="T49" fmla="*/ 2461 h 2801"/>
                    <a:gd name="T50" fmla="*/ 2171 w 2818"/>
                    <a:gd name="T51" fmla="*/ 2454 h 2801"/>
                    <a:gd name="T52" fmla="*/ 2303 w 2818"/>
                    <a:gd name="T53" fmla="*/ 2409 h 2801"/>
                    <a:gd name="T54" fmla="*/ 2399 w 2818"/>
                    <a:gd name="T55" fmla="*/ 2326 h 2801"/>
                    <a:gd name="T56" fmla="*/ 2455 w 2818"/>
                    <a:gd name="T57" fmla="*/ 2214 h 2801"/>
                    <a:gd name="T58" fmla="*/ 2477 w 2818"/>
                    <a:gd name="T59" fmla="*/ 2073 h 2801"/>
                    <a:gd name="T60" fmla="*/ 2465 w 2818"/>
                    <a:gd name="T61" fmla="*/ 1906 h 2801"/>
                    <a:gd name="T62" fmla="*/ 2410 w 2818"/>
                    <a:gd name="T63" fmla="*/ 1701 h 2801"/>
                    <a:gd name="T64" fmla="*/ 2294 w 2818"/>
                    <a:gd name="T65" fmla="*/ 1449 h 2801"/>
                    <a:gd name="T66" fmla="*/ 2252 w 2818"/>
                    <a:gd name="T67" fmla="*/ 1241 h 2801"/>
                    <a:gd name="T68" fmla="*/ 2436 w 2818"/>
                    <a:gd name="T69" fmla="*/ 1087 h 2801"/>
                    <a:gd name="T70" fmla="*/ 2568 w 2818"/>
                    <a:gd name="T71" fmla="*/ 1244 h 2801"/>
                    <a:gd name="T72" fmla="*/ 2701 w 2818"/>
                    <a:gd name="T73" fmla="*/ 1513 h 2801"/>
                    <a:gd name="T74" fmla="*/ 2785 w 2818"/>
                    <a:gd name="T75" fmla="*/ 1772 h 2801"/>
                    <a:gd name="T76" fmla="*/ 2817 w 2818"/>
                    <a:gd name="T77" fmla="*/ 2001 h 2801"/>
                    <a:gd name="T78" fmla="*/ 2807 w 2818"/>
                    <a:gd name="T79" fmla="*/ 2209 h 2801"/>
                    <a:gd name="T80" fmla="*/ 2751 w 2818"/>
                    <a:gd name="T81" fmla="*/ 2393 h 2801"/>
                    <a:gd name="T82" fmla="*/ 2654 w 2818"/>
                    <a:gd name="T83" fmla="*/ 2550 h 2801"/>
                    <a:gd name="T84" fmla="*/ 2525 w 2818"/>
                    <a:gd name="T85" fmla="*/ 2669 h 2801"/>
                    <a:gd name="T86" fmla="*/ 2371 w 2818"/>
                    <a:gd name="T87" fmla="*/ 2749 h 2801"/>
                    <a:gd name="T88" fmla="*/ 2194 w 2818"/>
                    <a:gd name="T89" fmla="*/ 2792 h 2801"/>
                    <a:gd name="T90" fmla="*/ 1982 w 2818"/>
                    <a:gd name="T91" fmla="*/ 2799 h 2801"/>
                    <a:gd name="T92" fmla="*/ 1727 w 2818"/>
                    <a:gd name="T93" fmla="*/ 2755 h 2801"/>
                    <a:gd name="T94" fmla="*/ 1464 w 2818"/>
                    <a:gd name="T95" fmla="*/ 2661 h 2801"/>
                    <a:gd name="T96" fmla="*/ 1198 w 2818"/>
                    <a:gd name="T97" fmla="*/ 2522 h 2801"/>
                    <a:gd name="T98" fmla="*/ 936 w 2818"/>
                    <a:gd name="T99" fmla="*/ 2340 h 2801"/>
                    <a:gd name="T100" fmla="*/ 686 w 2818"/>
                    <a:gd name="T101" fmla="*/ 2118 h 2801"/>
                    <a:gd name="T102" fmla="*/ 486 w 2818"/>
                    <a:gd name="T103" fmla="*/ 1897 h 2801"/>
                    <a:gd name="T104" fmla="*/ 317 w 2818"/>
                    <a:gd name="T105" fmla="*/ 1669 h 2801"/>
                    <a:gd name="T106" fmla="*/ 184 w 2818"/>
                    <a:gd name="T107" fmla="*/ 1438 h 2801"/>
                    <a:gd name="T108" fmla="*/ 86 w 2818"/>
                    <a:gd name="T109" fmla="*/ 1209 h 2801"/>
                    <a:gd name="T110" fmla="*/ 24 w 2818"/>
                    <a:gd name="T111" fmla="*/ 987 h 2801"/>
                    <a:gd name="T112" fmla="*/ 0 w 2818"/>
                    <a:gd name="T113" fmla="*/ 776 h 2801"/>
                    <a:gd name="T114" fmla="*/ 14 w 2818"/>
                    <a:gd name="T115" fmla="*/ 579 h 2801"/>
                    <a:gd name="T116" fmla="*/ 68 w 2818"/>
                    <a:gd name="T117" fmla="*/ 401 h 2801"/>
                    <a:gd name="T118" fmla="*/ 163 w 2818"/>
                    <a:gd name="T119" fmla="*/ 249 h 2801"/>
                    <a:gd name="T120" fmla="*/ 292 w 2818"/>
                    <a:gd name="T121" fmla="*/ 132 h 2801"/>
                    <a:gd name="T122" fmla="*/ 445 w 2818"/>
                    <a:gd name="T123" fmla="*/ 52 h 2801"/>
                    <a:gd name="T124" fmla="*/ 623 w 2818"/>
                    <a:gd name="T125" fmla="*/ 8 h 2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18" h="2801">
                      <a:moveTo>
                        <a:pt x="753" y="0"/>
                      </a:moveTo>
                      <a:lnTo>
                        <a:pt x="830" y="2"/>
                      </a:lnTo>
                      <a:lnTo>
                        <a:pt x="910" y="10"/>
                      </a:lnTo>
                      <a:lnTo>
                        <a:pt x="991" y="24"/>
                      </a:lnTo>
                      <a:lnTo>
                        <a:pt x="1073" y="41"/>
                      </a:lnTo>
                      <a:lnTo>
                        <a:pt x="1156" y="65"/>
                      </a:lnTo>
                      <a:lnTo>
                        <a:pt x="1240" y="93"/>
                      </a:lnTo>
                      <a:lnTo>
                        <a:pt x="1323" y="127"/>
                      </a:lnTo>
                      <a:lnTo>
                        <a:pt x="1408" y="164"/>
                      </a:lnTo>
                      <a:lnTo>
                        <a:pt x="1492" y="207"/>
                      </a:lnTo>
                      <a:lnTo>
                        <a:pt x="1577" y="254"/>
                      </a:lnTo>
                      <a:lnTo>
                        <a:pt x="1660" y="305"/>
                      </a:lnTo>
                      <a:lnTo>
                        <a:pt x="1744" y="360"/>
                      </a:lnTo>
                      <a:lnTo>
                        <a:pt x="1724" y="379"/>
                      </a:lnTo>
                      <a:lnTo>
                        <a:pt x="1667" y="440"/>
                      </a:lnTo>
                      <a:lnTo>
                        <a:pt x="1615" y="500"/>
                      </a:lnTo>
                      <a:lnTo>
                        <a:pt x="1570" y="563"/>
                      </a:lnTo>
                      <a:lnTo>
                        <a:pt x="1530" y="624"/>
                      </a:lnTo>
                      <a:lnTo>
                        <a:pt x="1456" y="576"/>
                      </a:lnTo>
                      <a:lnTo>
                        <a:pt x="1383" y="532"/>
                      </a:lnTo>
                      <a:lnTo>
                        <a:pt x="1309" y="493"/>
                      </a:lnTo>
                      <a:lnTo>
                        <a:pt x="1236" y="457"/>
                      </a:lnTo>
                      <a:lnTo>
                        <a:pt x="1163" y="426"/>
                      </a:lnTo>
                      <a:lnTo>
                        <a:pt x="1092" y="400"/>
                      </a:lnTo>
                      <a:lnTo>
                        <a:pt x="1021" y="378"/>
                      </a:lnTo>
                      <a:lnTo>
                        <a:pt x="952" y="361"/>
                      </a:lnTo>
                      <a:lnTo>
                        <a:pt x="884" y="348"/>
                      </a:lnTo>
                      <a:lnTo>
                        <a:pt x="817" y="340"/>
                      </a:lnTo>
                      <a:lnTo>
                        <a:pt x="753" y="338"/>
                      </a:lnTo>
                      <a:lnTo>
                        <a:pt x="697" y="340"/>
                      </a:lnTo>
                      <a:lnTo>
                        <a:pt x="646" y="346"/>
                      </a:lnTo>
                      <a:lnTo>
                        <a:pt x="598" y="358"/>
                      </a:lnTo>
                      <a:lnTo>
                        <a:pt x="554" y="372"/>
                      </a:lnTo>
                      <a:lnTo>
                        <a:pt x="514" y="392"/>
                      </a:lnTo>
                      <a:lnTo>
                        <a:pt x="477" y="416"/>
                      </a:lnTo>
                      <a:lnTo>
                        <a:pt x="445" y="444"/>
                      </a:lnTo>
                      <a:lnTo>
                        <a:pt x="419" y="474"/>
                      </a:lnTo>
                      <a:lnTo>
                        <a:pt x="396" y="508"/>
                      </a:lnTo>
                      <a:lnTo>
                        <a:pt x="377" y="547"/>
                      </a:lnTo>
                      <a:lnTo>
                        <a:pt x="362" y="590"/>
                      </a:lnTo>
                      <a:lnTo>
                        <a:pt x="352" y="635"/>
                      </a:lnTo>
                      <a:lnTo>
                        <a:pt x="344" y="684"/>
                      </a:lnTo>
                      <a:lnTo>
                        <a:pt x="341" y="736"/>
                      </a:lnTo>
                      <a:lnTo>
                        <a:pt x="343" y="791"/>
                      </a:lnTo>
                      <a:lnTo>
                        <a:pt x="348" y="849"/>
                      </a:lnTo>
                      <a:lnTo>
                        <a:pt x="357" y="908"/>
                      </a:lnTo>
                      <a:lnTo>
                        <a:pt x="371" y="970"/>
                      </a:lnTo>
                      <a:lnTo>
                        <a:pt x="388" y="1035"/>
                      </a:lnTo>
                      <a:lnTo>
                        <a:pt x="409" y="1100"/>
                      </a:lnTo>
                      <a:lnTo>
                        <a:pt x="436" y="1168"/>
                      </a:lnTo>
                      <a:lnTo>
                        <a:pt x="465" y="1236"/>
                      </a:lnTo>
                      <a:lnTo>
                        <a:pt x="499" y="1306"/>
                      </a:lnTo>
                      <a:lnTo>
                        <a:pt x="538" y="1377"/>
                      </a:lnTo>
                      <a:lnTo>
                        <a:pt x="580" y="1449"/>
                      </a:lnTo>
                      <a:lnTo>
                        <a:pt x="627" y="1520"/>
                      </a:lnTo>
                      <a:lnTo>
                        <a:pt x="678" y="1592"/>
                      </a:lnTo>
                      <a:lnTo>
                        <a:pt x="734" y="1665"/>
                      </a:lnTo>
                      <a:lnTo>
                        <a:pt x="794" y="1737"/>
                      </a:lnTo>
                      <a:lnTo>
                        <a:pt x="859" y="1807"/>
                      </a:lnTo>
                      <a:lnTo>
                        <a:pt x="927" y="1879"/>
                      </a:lnTo>
                      <a:lnTo>
                        <a:pt x="996" y="1945"/>
                      </a:lnTo>
                      <a:lnTo>
                        <a:pt x="1066" y="2007"/>
                      </a:lnTo>
                      <a:lnTo>
                        <a:pt x="1138" y="2066"/>
                      </a:lnTo>
                      <a:lnTo>
                        <a:pt x="1210" y="2123"/>
                      </a:lnTo>
                      <a:lnTo>
                        <a:pt x="1284" y="2173"/>
                      </a:lnTo>
                      <a:lnTo>
                        <a:pt x="1357" y="2222"/>
                      </a:lnTo>
                      <a:lnTo>
                        <a:pt x="1431" y="2266"/>
                      </a:lnTo>
                      <a:lnTo>
                        <a:pt x="1504" y="2306"/>
                      </a:lnTo>
                      <a:lnTo>
                        <a:pt x="1578" y="2342"/>
                      </a:lnTo>
                      <a:lnTo>
                        <a:pt x="1651" y="2373"/>
                      </a:lnTo>
                      <a:lnTo>
                        <a:pt x="1723" y="2400"/>
                      </a:lnTo>
                      <a:lnTo>
                        <a:pt x="1795" y="2422"/>
                      </a:lnTo>
                      <a:lnTo>
                        <a:pt x="1865" y="2440"/>
                      </a:lnTo>
                      <a:lnTo>
                        <a:pt x="1933" y="2452"/>
                      </a:lnTo>
                      <a:lnTo>
                        <a:pt x="2000" y="2461"/>
                      </a:lnTo>
                      <a:lnTo>
                        <a:pt x="2065" y="2463"/>
                      </a:lnTo>
                      <a:lnTo>
                        <a:pt x="2119" y="2461"/>
                      </a:lnTo>
                      <a:lnTo>
                        <a:pt x="2171" y="2454"/>
                      </a:lnTo>
                      <a:lnTo>
                        <a:pt x="2220" y="2443"/>
                      </a:lnTo>
                      <a:lnTo>
                        <a:pt x="2264" y="2428"/>
                      </a:lnTo>
                      <a:lnTo>
                        <a:pt x="2303" y="2409"/>
                      </a:lnTo>
                      <a:lnTo>
                        <a:pt x="2340" y="2385"/>
                      </a:lnTo>
                      <a:lnTo>
                        <a:pt x="2371" y="2357"/>
                      </a:lnTo>
                      <a:lnTo>
                        <a:pt x="2399" y="2326"/>
                      </a:lnTo>
                      <a:lnTo>
                        <a:pt x="2421" y="2293"/>
                      </a:lnTo>
                      <a:lnTo>
                        <a:pt x="2439" y="2256"/>
                      </a:lnTo>
                      <a:lnTo>
                        <a:pt x="2455" y="2214"/>
                      </a:lnTo>
                      <a:lnTo>
                        <a:pt x="2467" y="2170"/>
                      </a:lnTo>
                      <a:lnTo>
                        <a:pt x="2474" y="2123"/>
                      </a:lnTo>
                      <a:lnTo>
                        <a:pt x="2477" y="2073"/>
                      </a:lnTo>
                      <a:lnTo>
                        <a:pt x="2477" y="2020"/>
                      </a:lnTo>
                      <a:lnTo>
                        <a:pt x="2473" y="1964"/>
                      </a:lnTo>
                      <a:lnTo>
                        <a:pt x="2465" y="1906"/>
                      </a:lnTo>
                      <a:lnTo>
                        <a:pt x="2453" y="1847"/>
                      </a:lnTo>
                      <a:lnTo>
                        <a:pt x="2436" y="1785"/>
                      </a:lnTo>
                      <a:lnTo>
                        <a:pt x="2410" y="1701"/>
                      </a:lnTo>
                      <a:lnTo>
                        <a:pt x="2377" y="1618"/>
                      </a:lnTo>
                      <a:lnTo>
                        <a:pt x="2338" y="1533"/>
                      </a:lnTo>
                      <a:lnTo>
                        <a:pt x="2294" y="1449"/>
                      </a:lnTo>
                      <a:lnTo>
                        <a:pt x="2245" y="1364"/>
                      </a:lnTo>
                      <a:lnTo>
                        <a:pt x="2190" y="1280"/>
                      </a:lnTo>
                      <a:lnTo>
                        <a:pt x="2252" y="1241"/>
                      </a:lnTo>
                      <a:lnTo>
                        <a:pt x="2314" y="1195"/>
                      </a:lnTo>
                      <a:lnTo>
                        <a:pt x="2376" y="1144"/>
                      </a:lnTo>
                      <a:lnTo>
                        <a:pt x="2436" y="1087"/>
                      </a:lnTo>
                      <a:lnTo>
                        <a:pt x="2455" y="1068"/>
                      </a:lnTo>
                      <a:lnTo>
                        <a:pt x="2514" y="1155"/>
                      </a:lnTo>
                      <a:lnTo>
                        <a:pt x="2568" y="1244"/>
                      </a:lnTo>
                      <a:lnTo>
                        <a:pt x="2617" y="1333"/>
                      </a:lnTo>
                      <a:lnTo>
                        <a:pt x="2662" y="1424"/>
                      </a:lnTo>
                      <a:lnTo>
                        <a:pt x="2701" y="1513"/>
                      </a:lnTo>
                      <a:lnTo>
                        <a:pt x="2736" y="1603"/>
                      </a:lnTo>
                      <a:lnTo>
                        <a:pt x="2764" y="1692"/>
                      </a:lnTo>
                      <a:lnTo>
                        <a:pt x="2785" y="1772"/>
                      </a:lnTo>
                      <a:lnTo>
                        <a:pt x="2801" y="1850"/>
                      </a:lnTo>
                      <a:lnTo>
                        <a:pt x="2812" y="1927"/>
                      </a:lnTo>
                      <a:lnTo>
                        <a:pt x="2817" y="2001"/>
                      </a:lnTo>
                      <a:lnTo>
                        <a:pt x="2818" y="2073"/>
                      </a:lnTo>
                      <a:lnTo>
                        <a:pt x="2815" y="2142"/>
                      </a:lnTo>
                      <a:lnTo>
                        <a:pt x="2807" y="2209"/>
                      </a:lnTo>
                      <a:lnTo>
                        <a:pt x="2793" y="2273"/>
                      </a:lnTo>
                      <a:lnTo>
                        <a:pt x="2774" y="2335"/>
                      </a:lnTo>
                      <a:lnTo>
                        <a:pt x="2751" y="2393"/>
                      </a:lnTo>
                      <a:lnTo>
                        <a:pt x="2724" y="2449"/>
                      </a:lnTo>
                      <a:lnTo>
                        <a:pt x="2692" y="2501"/>
                      </a:lnTo>
                      <a:lnTo>
                        <a:pt x="2654" y="2550"/>
                      </a:lnTo>
                      <a:lnTo>
                        <a:pt x="2612" y="2596"/>
                      </a:lnTo>
                      <a:lnTo>
                        <a:pt x="2570" y="2634"/>
                      </a:lnTo>
                      <a:lnTo>
                        <a:pt x="2525" y="2669"/>
                      </a:lnTo>
                      <a:lnTo>
                        <a:pt x="2477" y="2700"/>
                      </a:lnTo>
                      <a:lnTo>
                        <a:pt x="2426" y="2726"/>
                      </a:lnTo>
                      <a:lnTo>
                        <a:pt x="2371" y="2749"/>
                      </a:lnTo>
                      <a:lnTo>
                        <a:pt x="2315" y="2767"/>
                      </a:lnTo>
                      <a:lnTo>
                        <a:pt x="2256" y="2782"/>
                      </a:lnTo>
                      <a:lnTo>
                        <a:pt x="2194" y="2792"/>
                      </a:lnTo>
                      <a:lnTo>
                        <a:pt x="2131" y="2799"/>
                      </a:lnTo>
                      <a:lnTo>
                        <a:pt x="2065" y="2801"/>
                      </a:lnTo>
                      <a:lnTo>
                        <a:pt x="1982" y="2799"/>
                      </a:lnTo>
                      <a:lnTo>
                        <a:pt x="1898" y="2789"/>
                      </a:lnTo>
                      <a:lnTo>
                        <a:pt x="1813" y="2775"/>
                      </a:lnTo>
                      <a:lnTo>
                        <a:pt x="1727" y="2755"/>
                      </a:lnTo>
                      <a:lnTo>
                        <a:pt x="1640" y="2729"/>
                      </a:lnTo>
                      <a:lnTo>
                        <a:pt x="1552" y="2698"/>
                      </a:lnTo>
                      <a:lnTo>
                        <a:pt x="1464" y="2661"/>
                      </a:lnTo>
                      <a:lnTo>
                        <a:pt x="1375" y="2620"/>
                      </a:lnTo>
                      <a:lnTo>
                        <a:pt x="1286" y="2574"/>
                      </a:lnTo>
                      <a:lnTo>
                        <a:pt x="1198" y="2522"/>
                      </a:lnTo>
                      <a:lnTo>
                        <a:pt x="1110" y="2466"/>
                      </a:lnTo>
                      <a:lnTo>
                        <a:pt x="1022" y="2405"/>
                      </a:lnTo>
                      <a:lnTo>
                        <a:pt x="936" y="2340"/>
                      </a:lnTo>
                      <a:lnTo>
                        <a:pt x="851" y="2270"/>
                      </a:lnTo>
                      <a:lnTo>
                        <a:pt x="767" y="2196"/>
                      </a:lnTo>
                      <a:lnTo>
                        <a:pt x="686" y="2118"/>
                      </a:lnTo>
                      <a:lnTo>
                        <a:pt x="616" y="2046"/>
                      </a:lnTo>
                      <a:lnTo>
                        <a:pt x="549" y="1972"/>
                      </a:lnTo>
                      <a:lnTo>
                        <a:pt x="486" y="1897"/>
                      </a:lnTo>
                      <a:lnTo>
                        <a:pt x="426" y="1822"/>
                      </a:lnTo>
                      <a:lnTo>
                        <a:pt x="370" y="1746"/>
                      </a:lnTo>
                      <a:lnTo>
                        <a:pt x="317" y="1669"/>
                      </a:lnTo>
                      <a:lnTo>
                        <a:pt x="269" y="1592"/>
                      </a:lnTo>
                      <a:lnTo>
                        <a:pt x="225" y="1515"/>
                      </a:lnTo>
                      <a:lnTo>
                        <a:pt x="184" y="1438"/>
                      </a:lnTo>
                      <a:lnTo>
                        <a:pt x="148" y="1362"/>
                      </a:lnTo>
                      <a:lnTo>
                        <a:pt x="114" y="1285"/>
                      </a:lnTo>
                      <a:lnTo>
                        <a:pt x="86" y="1209"/>
                      </a:lnTo>
                      <a:lnTo>
                        <a:pt x="61" y="1135"/>
                      </a:lnTo>
                      <a:lnTo>
                        <a:pt x="41" y="1061"/>
                      </a:lnTo>
                      <a:lnTo>
                        <a:pt x="24" y="987"/>
                      </a:lnTo>
                      <a:lnTo>
                        <a:pt x="12" y="915"/>
                      </a:lnTo>
                      <a:lnTo>
                        <a:pt x="3" y="844"/>
                      </a:lnTo>
                      <a:lnTo>
                        <a:pt x="0" y="776"/>
                      </a:lnTo>
                      <a:lnTo>
                        <a:pt x="0" y="708"/>
                      </a:lnTo>
                      <a:lnTo>
                        <a:pt x="5" y="643"/>
                      </a:lnTo>
                      <a:lnTo>
                        <a:pt x="14" y="579"/>
                      </a:lnTo>
                      <a:lnTo>
                        <a:pt x="27" y="518"/>
                      </a:lnTo>
                      <a:lnTo>
                        <a:pt x="46" y="459"/>
                      </a:lnTo>
                      <a:lnTo>
                        <a:pt x="68" y="401"/>
                      </a:lnTo>
                      <a:lnTo>
                        <a:pt x="95" y="348"/>
                      </a:lnTo>
                      <a:lnTo>
                        <a:pt x="127" y="297"/>
                      </a:lnTo>
                      <a:lnTo>
                        <a:pt x="163" y="249"/>
                      </a:lnTo>
                      <a:lnTo>
                        <a:pt x="204" y="205"/>
                      </a:lnTo>
                      <a:lnTo>
                        <a:pt x="247" y="166"/>
                      </a:lnTo>
                      <a:lnTo>
                        <a:pt x="292" y="132"/>
                      </a:lnTo>
                      <a:lnTo>
                        <a:pt x="340" y="101"/>
                      </a:lnTo>
                      <a:lnTo>
                        <a:pt x="392" y="75"/>
                      </a:lnTo>
                      <a:lnTo>
                        <a:pt x="445" y="52"/>
                      </a:lnTo>
                      <a:lnTo>
                        <a:pt x="501" y="33"/>
                      </a:lnTo>
                      <a:lnTo>
                        <a:pt x="561" y="19"/>
                      </a:lnTo>
                      <a:lnTo>
                        <a:pt x="623" y="8"/>
                      </a:lnTo>
                      <a:lnTo>
                        <a:pt x="687" y="2"/>
                      </a:lnTo>
                      <a:lnTo>
                        <a:pt x="7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xmlns="" id="{09104AFF-9D39-4776-8591-7BF9E25B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89781" y="2954127"/>
                  <a:ext cx="170181" cy="168938"/>
                </a:xfrm>
                <a:custGeom>
                  <a:avLst/>
                  <a:gdLst>
                    <a:gd name="T0" fmla="*/ 370 w 1504"/>
                    <a:gd name="T1" fmla="*/ 2 h 1493"/>
                    <a:gd name="T2" fmla="*/ 469 w 1504"/>
                    <a:gd name="T3" fmla="*/ 22 h 1493"/>
                    <a:gd name="T4" fmla="*/ 576 w 1504"/>
                    <a:gd name="T5" fmla="*/ 60 h 1493"/>
                    <a:gd name="T6" fmla="*/ 688 w 1504"/>
                    <a:gd name="T7" fmla="*/ 115 h 1493"/>
                    <a:gd name="T8" fmla="*/ 717 w 1504"/>
                    <a:gd name="T9" fmla="*/ 206 h 1493"/>
                    <a:gd name="T10" fmla="*/ 674 w 1504"/>
                    <a:gd name="T11" fmla="*/ 315 h 1493"/>
                    <a:gd name="T12" fmla="*/ 644 w 1504"/>
                    <a:gd name="T13" fmla="*/ 413 h 1493"/>
                    <a:gd name="T14" fmla="*/ 624 w 1504"/>
                    <a:gd name="T15" fmla="*/ 497 h 1493"/>
                    <a:gd name="T16" fmla="*/ 614 w 1504"/>
                    <a:gd name="T17" fmla="*/ 562 h 1493"/>
                    <a:gd name="T18" fmla="*/ 608 w 1504"/>
                    <a:gd name="T19" fmla="*/ 606 h 1493"/>
                    <a:gd name="T20" fmla="*/ 606 w 1504"/>
                    <a:gd name="T21" fmla="*/ 626 h 1493"/>
                    <a:gd name="T22" fmla="*/ 614 w 1504"/>
                    <a:gd name="T23" fmla="*/ 695 h 1493"/>
                    <a:gd name="T24" fmla="*/ 639 w 1504"/>
                    <a:gd name="T25" fmla="*/ 761 h 1493"/>
                    <a:gd name="T26" fmla="*/ 682 w 1504"/>
                    <a:gd name="T27" fmla="*/ 816 h 1493"/>
                    <a:gd name="T28" fmla="*/ 737 w 1504"/>
                    <a:gd name="T29" fmla="*/ 859 h 1493"/>
                    <a:gd name="T30" fmla="*/ 802 w 1504"/>
                    <a:gd name="T31" fmla="*/ 884 h 1493"/>
                    <a:gd name="T32" fmla="*/ 872 w 1504"/>
                    <a:gd name="T33" fmla="*/ 890 h 1493"/>
                    <a:gd name="T34" fmla="*/ 892 w 1504"/>
                    <a:gd name="T35" fmla="*/ 889 h 1493"/>
                    <a:gd name="T36" fmla="*/ 937 w 1504"/>
                    <a:gd name="T37" fmla="*/ 884 h 1493"/>
                    <a:gd name="T38" fmla="*/ 1003 w 1504"/>
                    <a:gd name="T39" fmla="*/ 872 h 1493"/>
                    <a:gd name="T40" fmla="*/ 1088 w 1504"/>
                    <a:gd name="T41" fmla="*/ 853 h 1493"/>
                    <a:gd name="T42" fmla="*/ 1186 w 1504"/>
                    <a:gd name="T43" fmla="*/ 823 h 1493"/>
                    <a:gd name="T44" fmla="*/ 1296 w 1504"/>
                    <a:gd name="T45" fmla="*/ 780 h 1493"/>
                    <a:gd name="T46" fmla="*/ 1386 w 1504"/>
                    <a:gd name="T47" fmla="*/ 807 h 1493"/>
                    <a:gd name="T48" fmla="*/ 1440 w 1504"/>
                    <a:gd name="T49" fmla="*/ 911 h 1493"/>
                    <a:gd name="T50" fmla="*/ 1477 w 1504"/>
                    <a:gd name="T51" fmla="*/ 1011 h 1493"/>
                    <a:gd name="T52" fmla="*/ 1497 w 1504"/>
                    <a:gd name="T53" fmla="*/ 1098 h 1493"/>
                    <a:gd name="T54" fmla="*/ 1504 w 1504"/>
                    <a:gd name="T55" fmla="*/ 1175 h 1493"/>
                    <a:gd name="T56" fmla="*/ 1497 w 1504"/>
                    <a:gd name="T57" fmla="*/ 1240 h 1493"/>
                    <a:gd name="T58" fmla="*/ 1483 w 1504"/>
                    <a:gd name="T59" fmla="*/ 1295 h 1493"/>
                    <a:gd name="T60" fmla="*/ 1463 w 1504"/>
                    <a:gd name="T61" fmla="*/ 1340 h 1493"/>
                    <a:gd name="T62" fmla="*/ 1439 w 1504"/>
                    <a:gd name="T63" fmla="*/ 1377 h 1493"/>
                    <a:gd name="T64" fmla="*/ 1414 w 1504"/>
                    <a:gd name="T65" fmla="*/ 1405 h 1493"/>
                    <a:gd name="T66" fmla="*/ 1382 w 1504"/>
                    <a:gd name="T67" fmla="*/ 1432 h 1493"/>
                    <a:gd name="T68" fmla="*/ 1339 w 1504"/>
                    <a:gd name="T69" fmla="*/ 1458 h 1493"/>
                    <a:gd name="T70" fmla="*/ 1285 w 1504"/>
                    <a:gd name="T71" fmla="*/ 1479 h 1493"/>
                    <a:gd name="T72" fmla="*/ 1219 w 1504"/>
                    <a:gd name="T73" fmla="*/ 1491 h 1493"/>
                    <a:gd name="T74" fmla="*/ 1134 w 1504"/>
                    <a:gd name="T75" fmla="*/ 1491 h 1493"/>
                    <a:gd name="T76" fmla="*/ 1036 w 1504"/>
                    <a:gd name="T77" fmla="*/ 1471 h 1493"/>
                    <a:gd name="T78" fmla="*/ 930 w 1504"/>
                    <a:gd name="T79" fmla="*/ 1435 h 1493"/>
                    <a:gd name="T80" fmla="*/ 819 w 1504"/>
                    <a:gd name="T81" fmla="*/ 1381 h 1493"/>
                    <a:gd name="T82" fmla="*/ 706 w 1504"/>
                    <a:gd name="T83" fmla="*/ 1311 h 1493"/>
                    <a:gd name="T84" fmla="*/ 591 w 1504"/>
                    <a:gd name="T85" fmla="*/ 1227 h 1493"/>
                    <a:gd name="T86" fmla="*/ 477 w 1504"/>
                    <a:gd name="T87" fmla="*/ 1129 h 1493"/>
                    <a:gd name="T88" fmla="*/ 362 w 1504"/>
                    <a:gd name="T89" fmla="*/ 1015 h 1493"/>
                    <a:gd name="T90" fmla="*/ 257 w 1504"/>
                    <a:gd name="T91" fmla="*/ 892 h 1493"/>
                    <a:gd name="T92" fmla="*/ 166 w 1504"/>
                    <a:gd name="T93" fmla="*/ 766 h 1493"/>
                    <a:gd name="T94" fmla="*/ 93 w 1504"/>
                    <a:gd name="T95" fmla="*/ 642 h 1493"/>
                    <a:gd name="T96" fmla="*/ 43 w 1504"/>
                    <a:gd name="T97" fmla="*/ 531 h 1493"/>
                    <a:gd name="T98" fmla="*/ 15 w 1504"/>
                    <a:gd name="T99" fmla="*/ 437 h 1493"/>
                    <a:gd name="T100" fmla="*/ 1 w 1504"/>
                    <a:gd name="T101" fmla="*/ 355 h 1493"/>
                    <a:gd name="T102" fmla="*/ 2 w 1504"/>
                    <a:gd name="T103" fmla="*/ 285 h 1493"/>
                    <a:gd name="T104" fmla="*/ 13 w 1504"/>
                    <a:gd name="T105" fmla="*/ 224 h 1493"/>
                    <a:gd name="T106" fmla="*/ 31 w 1504"/>
                    <a:gd name="T107" fmla="*/ 173 h 1493"/>
                    <a:gd name="T108" fmla="*/ 53 w 1504"/>
                    <a:gd name="T109" fmla="*/ 133 h 1493"/>
                    <a:gd name="T110" fmla="*/ 78 w 1504"/>
                    <a:gd name="T111" fmla="*/ 102 h 1493"/>
                    <a:gd name="T112" fmla="*/ 105 w 1504"/>
                    <a:gd name="T113" fmla="*/ 75 h 1493"/>
                    <a:gd name="T114" fmla="*/ 142 w 1504"/>
                    <a:gd name="T115" fmla="*/ 48 h 1493"/>
                    <a:gd name="T116" fmla="*/ 190 w 1504"/>
                    <a:gd name="T117" fmla="*/ 24 h 1493"/>
                    <a:gd name="T118" fmla="*/ 250 w 1504"/>
                    <a:gd name="T119" fmla="*/ 6 h 1493"/>
                    <a:gd name="T120" fmla="*/ 323 w 1504"/>
                    <a:gd name="T121" fmla="*/ 0 h 1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504" h="1493">
                      <a:moveTo>
                        <a:pt x="323" y="0"/>
                      </a:moveTo>
                      <a:lnTo>
                        <a:pt x="370" y="2"/>
                      </a:lnTo>
                      <a:lnTo>
                        <a:pt x="418" y="10"/>
                      </a:lnTo>
                      <a:lnTo>
                        <a:pt x="469" y="22"/>
                      </a:lnTo>
                      <a:lnTo>
                        <a:pt x="522" y="39"/>
                      </a:lnTo>
                      <a:lnTo>
                        <a:pt x="576" y="60"/>
                      </a:lnTo>
                      <a:lnTo>
                        <a:pt x="631" y="86"/>
                      </a:lnTo>
                      <a:lnTo>
                        <a:pt x="688" y="115"/>
                      </a:lnTo>
                      <a:lnTo>
                        <a:pt x="745" y="148"/>
                      </a:lnTo>
                      <a:lnTo>
                        <a:pt x="717" y="206"/>
                      </a:lnTo>
                      <a:lnTo>
                        <a:pt x="694" y="262"/>
                      </a:lnTo>
                      <a:lnTo>
                        <a:pt x="674" y="315"/>
                      </a:lnTo>
                      <a:lnTo>
                        <a:pt x="658" y="366"/>
                      </a:lnTo>
                      <a:lnTo>
                        <a:pt x="644" y="413"/>
                      </a:lnTo>
                      <a:lnTo>
                        <a:pt x="634" y="456"/>
                      </a:lnTo>
                      <a:lnTo>
                        <a:pt x="624" y="497"/>
                      </a:lnTo>
                      <a:lnTo>
                        <a:pt x="618" y="531"/>
                      </a:lnTo>
                      <a:lnTo>
                        <a:pt x="614" y="562"/>
                      </a:lnTo>
                      <a:lnTo>
                        <a:pt x="611" y="587"/>
                      </a:lnTo>
                      <a:lnTo>
                        <a:pt x="608" y="606"/>
                      </a:lnTo>
                      <a:lnTo>
                        <a:pt x="607" y="620"/>
                      </a:lnTo>
                      <a:lnTo>
                        <a:pt x="606" y="626"/>
                      </a:lnTo>
                      <a:lnTo>
                        <a:pt x="607" y="661"/>
                      </a:lnTo>
                      <a:lnTo>
                        <a:pt x="614" y="695"/>
                      </a:lnTo>
                      <a:lnTo>
                        <a:pt x="624" y="729"/>
                      </a:lnTo>
                      <a:lnTo>
                        <a:pt x="639" y="761"/>
                      </a:lnTo>
                      <a:lnTo>
                        <a:pt x="658" y="790"/>
                      </a:lnTo>
                      <a:lnTo>
                        <a:pt x="682" y="816"/>
                      </a:lnTo>
                      <a:lnTo>
                        <a:pt x="708" y="839"/>
                      </a:lnTo>
                      <a:lnTo>
                        <a:pt x="737" y="859"/>
                      </a:lnTo>
                      <a:lnTo>
                        <a:pt x="769" y="873"/>
                      </a:lnTo>
                      <a:lnTo>
                        <a:pt x="802" y="884"/>
                      </a:lnTo>
                      <a:lnTo>
                        <a:pt x="838" y="890"/>
                      </a:lnTo>
                      <a:lnTo>
                        <a:pt x="872" y="890"/>
                      </a:lnTo>
                      <a:lnTo>
                        <a:pt x="880" y="890"/>
                      </a:lnTo>
                      <a:lnTo>
                        <a:pt x="892" y="889"/>
                      </a:lnTo>
                      <a:lnTo>
                        <a:pt x="912" y="887"/>
                      </a:lnTo>
                      <a:lnTo>
                        <a:pt x="937" y="884"/>
                      </a:lnTo>
                      <a:lnTo>
                        <a:pt x="968" y="880"/>
                      </a:lnTo>
                      <a:lnTo>
                        <a:pt x="1003" y="872"/>
                      </a:lnTo>
                      <a:lnTo>
                        <a:pt x="1044" y="864"/>
                      </a:lnTo>
                      <a:lnTo>
                        <a:pt x="1088" y="853"/>
                      </a:lnTo>
                      <a:lnTo>
                        <a:pt x="1136" y="839"/>
                      </a:lnTo>
                      <a:lnTo>
                        <a:pt x="1186" y="823"/>
                      </a:lnTo>
                      <a:lnTo>
                        <a:pt x="1241" y="804"/>
                      </a:lnTo>
                      <a:lnTo>
                        <a:pt x="1296" y="780"/>
                      </a:lnTo>
                      <a:lnTo>
                        <a:pt x="1355" y="753"/>
                      </a:lnTo>
                      <a:lnTo>
                        <a:pt x="1386" y="807"/>
                      </a:lnTo>
                      <a:lnTo>
                        <a:pt x="1415" y="859"/>
                      </a:lnTo>
                      <a:lnTo>
                        <a:pt x="1440" y="911"/>
                      </a:lnTo>
                      <a:lnTo>
                        <a:pt x="1461" y="962"/>
                      </a:lnTo>
                      <a:lnTo>
                        <a:pt x="1477" y="1011"/>
                      </a:lnTo>
                      <a:lnTo>
                        <a:pt x="1489" y="1056"/>
                      </a:lnTo>
                      <a:lnTo>
                        <a:pt x="1497" y="1098"/>
                      </a:lnTo>
                      <a:lnTo>
                        <a:pt x="1502" y="1137"/>
                      </a:lnTo>
                      <a:lnTo>
                        <a:pt x="1504" y="1175"/>
                      </a:lnTo>
                      <a:lnTo>
                        <a:pt x="1502" y="1208"/>
                      </a:lnTo>
                      <a:lnTo>
                        <a:pt x="1497" y="1240"/>
                      </a:lnTo>
                      <a:lnTo>
                        <a:pt x="1491" y="1269"/>
                      </a:lnTo>
                      <a:lnTo>
                        <a:pt x="1483" y="1295"/>
                      </a:lnTo>
                      <a:lnTo>
                        <a:pt x="1473" y="1318"/>
                      </a:lnTo>
                      <a:lnTo>
                        <a:pt x="1463" y="1340"/>
                      </a:lnTo>
                      <a:lnTo>
                        <a:pt x="1450" y="1360"/>
                      </a:lnTo>
                      <a:lnTo>
                        <a:pt x="1439" y="1377"/>
                      </a:lnTo>
                      <a:lnTo>
                        <a:pt x="1426" y="1391"/>
                      </a:lnTo>
                      <a:lnTo>
                        <a:pt x="1414" y="1405"/>
                      </a:lnTo>
                      <a:lnTo>
                        <a:pt x="1399" y="1418"/>
                      </a:lnTo>
                      <a:lnTo>
                        <a:pt x="1382" y="1432"/>
                      </a:lnTo>
                      <a:lnTo>
                        <a:pt x="1361" y="1445"/>
                      </a:lnTo>
                      <a:lnTo>
                        <a:pt x="1339" y="1458"/>
                      </a:lnTo>
                      <a:lnTo>
                        <a:pt x="1313" y="1469"/>
                      </a:lnTo>
                      <a:lnTo>
                        <a:pt x="1285" y="1479"/>
                      </a:lnTo>
                      <a:lnTo>
                        <a:pt x="1253" y="1487"/>
                      </a:lnTo>
                      <a:lnTo>
                        <a:pt x="1219" y="1491"/>
                      </a:lnTo>
                      <a:lnTo>
                        <a:pt x="1180" y="1493"/>
                      </a:lnTo>
                      <a:lnTo>
                        <a:pt x="1134" y="1491"/>
                      </a:lnTo>
                      <a:lnTo>
                        <a:pt x="1086" y="1484"/>
                      </a:lnTo>
                      <a:lnTo>
                        <a:pt x="1036" y="1471"/>
                      </a:lnTo>
                      <a:lnTo>
                        <a:pt x="983" y="1456"/>
                      </a:lnTo>
                      <a:lnTo>
                        <a:pt x="930" y="1435"/>
                      </a:lnTo>
                      <a:lnTo>
                        <a:pt x="875" y="1410"/>
                      </a:lnTo>
                      <a:lnTo>
                        <a:pt x="819" y="1381"/>
                      </a:lnTo>
                      <a:lnTo>
                        <a:pt x="762" y="1348"/>
                      </a:lnTo>
                      <a:lnTo>
                        <a:pt x="706" y="1311"/>
                      </a:lnTo>
                      <a:lnTo>
                        <a:pt x="648" y="1271"/>
                      </a:lnTo>
                      <a:lnTo>
                        <a:pt x="591" y="1227"/>
                      </a:lnTo>
                      <a:lnTo>
                        <a:pt x="533" y="1180"/>
                      </a:lnTo>
                      <a:lnTo>
                        <a:pt x="477" y="1129"/>
                      </a:lnTo>
                      <a:lnTo>
                        <a:pt x="421" y="1075"/>
                      </a:lnTo>
                      <a:lnTo>
                        <a:pt x="362" y="1015"/>
                      </a:lnTo>
                      <a:lnTo>
                        <a:pt x="308" y="954"/>
                      </a:lnTo>
                      <a:lnTo>
                        <a:pt x="257" y="892"/>
                      </a:lnTo>
                      <a:lnTo>
                        <a:pt x="210" y="830"/>
                      </a:lnTo>
                      <a:lnTo>
                        <a:pt x="166" y="766"/>
                      </a:lnTo>
                      <a:lnTo>
                        <a:pt x="127" y="705"/>
                      </a:lnTo>
                      <a:lnTo>
                        <a:pt x="93" y="642"/>
                      </a:lnTo>
                      <a:lnTo>
                        <a:pt x="64" y="582"/>
                      </a:lnTo>
                      <a:lnTo>
                        <a:pt x="43" y="531"/>
                      </a:lnTo>
                      <a:lnTo>
                        <a:pt x="26" y="482"/>
                      </a:lnTo>
                      <a:lnTo>
                        <a:pt x="15" y="437"/>
                      </a:lnTo>
                      <a:lnTo>
                        <a:pt x="6" y="395"/>
                      </a:lnTo>
                      <a:lnTo>
                        <a:pt x="1" y="355"/>
                      </a:lnTo>
                      <a:lnTo>
                        <a:pt x="0" y="318"/>
                      </a:lnTo>
                      <a:lnTo>
                        <a:pt x="2" y="285"/>
                      </a:lnTo>
                      <a:lnTo>
                        <a:pt x="6" y="252"/>
                      </a:lnTo>
                      <a:lnTo>
                        <a:pt x="13" y="224"/>
                      </a:lnTo>
                      <a:lnTo>
                        <a:pt x="21" y="197"/>
                      </a:lnTo>
                      <a:lnTo>
                        <a:pt x="31" y="173"/>
                      </a:lnTo>
                      <a:lnTo>
                        <a:pt x="41" y="153"/>
                      </a:lnTo>
                      <a:lnTo>
                        <a:pt x="53" y="133"/>
                      </a:lnTo>
                      <a:lnTo>
                        <a:pt x="65" y="116"/>
                      </a:lnTo>
                      <a:lnTo>
                        <a:pt x="78" y="102"/>
                      </a:lnTo>
                      <a:lnTo>
                        <a:pt x="89" y="88"/>
                      </a:lnTo>
                      <a:lnTo>
                        <a:pt x="105" y="75"/>
                      </a:lnTo>
                      <a:lnTo>
                        <a:pt x="122" y="61"/>
                      </a:lnTo>
                      <a:lnTo>
                        <a:pt x="142" y="48"/>
                      </a:lnTo>
                      <a:lnTo>
                        <a:pt x="165" y="35"/>
                      </a:lnTo>
                      <a:lnTo>
                        <a:pt x="190" y="24"/>
                      </a:lnTo>
                      <a:lnTo>
                        <a:pt x="219" y="14"/>
                      </a:lnTo>
                      <a:lnTo>
                        <a:pt x="250" y="6"/>
                      </a:lnTo>
                      <a:lnTo>
                        <a:pt x="285" y="2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xmlns="" id="{1AB6A19C-A751-472B-91AC-974F8EC0A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7977" y="2829908"/>
                  <a:ext cx="207447" cy="206204"/>
                </a:xfrm>
                <a:custGeom>
                  <a:avLst/>
                  <a:gdLst>
                    <a:gd name="T0" fmla="*/ 1289 w 1835"/>
                    <a:gd name="T1" fmla="*/ 2 h 1823"/>
                    <a:gd name="T2" fmla="*/ 1327 w 1835"/>
                    <a:gd name="T3" fmla="*/ 23 h 1823"/>
                    <a:gd name="T4" fmla="*/ 1350 w 1835"/>
                    <a:gd name="T5" fmla="*/ 60 h 1823"/>
                    <a:gd name="T6" fmla="*/ 1776 w 1835"/>
                    <a:gd name="T7" fmla="*/ 482 h 1823"/>
                    <a:gd name="T8" fmla="*/ 1812 w 1835"/>
                    <a:gd name="T9" fmla="*/ 505 h 1823"/>
                    <a:gd name="T10" fmla="*/ 1833 w 1835"/>
                    <a:gd name="T11" fmla="*/ 543 h 1823"/>
                    <a:gd name="T12" fmla="*/ 1832 w 1835"/>
                    <a:gd name="T13" fmla="*/ 586 h 1823"/>
                    <a:gd name="T14" fmla="*/ 1810 w 1835"/>
                    <a:gd name="T15" fmla="*/ 622 h 1823"/>
                    <a:gd name="T16" fmla="*/ 1498 w 1835"/>
                    <a:gd name="T17" fmla="*/ 929 h 1823"/>
                    <a:gd name="T18" fmla="*/ 1459 w 1835"/>
                    <a:gd name="T19" fmla="*/ 942 h 1823"/>
                    <a:gd name="T20" fmla="*/ 1253 w 1835"/>
                    <a:gd name="T21" fmla="*/ 903 h 1823"/>
                    <a:gd name="T22" fmla="*/ 1194 w 1835"/>
                    <a:gd name="T23" fmla="*/ 1011 h 1823"/>
                    <a:gd name="T24" fmla="*/ 1118 w 1835"/>
                    <a:gd name="T25" fmla="*/ 1126 h 1823"/>
                    <a:gd name="T26" fmla="*/ 1030 w 1835"/>
                    <a:gd name="T27" fmla="*/ 1243 h 1823"/>
                    <a:gd name="T28" fmla="*/ 930 w 1835"/>
                    <a:gd name="T29" fmla="*/ 1362 h 1823"/>
                    <a:gd name="T30" fmla="*/ 823 w 1835"/>
                    <a:gd name="T31" fmla="*/ 1475 h 1823"/>
                    <a:gd name="T32" fmla="*/ 705 w 1835"/>
                    <a:gd name="T33" fmla="*/ 1578 h 1823"/>
                    <a:gd name="T34" fmla="*/ 585 w 1835"/>
                    <a:gd name="T35" fmla="*/ 1659 h 1823"/>
                    <a:gd name="T36" fmla="*/ 470 w 1835"/>
                    <a:gd name="T37" fmla="*/ 1719 h 1823"/>
                    <a:gd name="T38" fmla="*/ 363 w 1835"/>
                    <a:gd name="T39" fmla="*/ 1763 h 1823"/>
                    <a:gd name="T40" fmla="*/ 268 w 1835"/>
                    <a:gd name="T41" fmla="*/ 1792 h 1823"/>
                    <a:gd name="T42" fmla="*/ 187 w 1835"/>
                    <a:gd name="T43" fmla="*/ 1810 h 1823"/>
                    <a:gd name="T44" fmla="*/ 130 w 1835"/>
                    <a:gd name="T45" fmla="*/ 1819 h 1823"/>
                    <a:gd name="T46" fmla="*/ 95 w 1835"/>
                    <a:gd name="T47" fmla="*/ 1823 h 1823"/>
                    <a:gd name="T48" fmla="*/ 71 w 1835"/>
                    <a:gd name="T49" fmla="*/ 1822 h 1823"/>
                    <a:gd name="T50" fmla="*/ 39 w 1835"/>
                    <a:gd name="T51" fmla="*/ 1810 h 1823"/>
                    <a:gd name="T52" fmla="*/ 14 w 1835"/>
                    <a:gd name="T53" fmla="*/ 1785 h 1823"/>
                    <a:gd name="T54" fmla="*/ 1 w 1835"/>
                    <a:gd name="T55" fmla="*/ 1753 h 1823"/>
                    <a:gd name="T56" fmla="*/ 0 w 1835"/>
                    <a:gd name="T57" fmla="*/ 1729 h 1823"/>
                    <a:gd name="T58" fmla="*/ 3 w 1835"/>
                    <a:gd name="T59" fmla="*/ 1695 h 1823"/>
                    <a:gd name="T60" fmla="*/ 13 w 1835"/>
                    <a:gd name="T61" fmla="*/ 1636 h 1823"/>
                    <a:gd name="T62" fmla="*/ 30 w 1835"/>
                    <a:gd name="T63" fmla="*/ 1557 h 1823"/>
                    <a:gd name="T64" fmla="*/ 61 w 1835"/>
                    <a:gd name="T65" fmla="*/ 1463 h 1823"/>
                    <a:gd name="T66" fmla="*/ 105 w 1835"/>
                    <a:gd name="T67" fmla="*/ 1357 h 1823"/>
                    <a:gd name="T68" fmla="*/ 165 w 1835"/>
                    <a:gd name="T69" fmla="*/ 1242 h 1823"/>
                    <a:gd name="T70" fmla="*/ 247 w 1835"/>
                    <a:gd name="T71" fmla="*/ 1124 h 1823"/>
                    <a:gd name="T72" fmla="*/ 351 w 1835"/>
                    <a:gd name="T73" fmla="*/ 1007 h 1823"/>
                    <a:gd name="T74" fmla="*/ 465 w 1835"/>
                    <a:gd name="T75" fmla="*/ 899 h 1823"/>
                    <a:gd name="T76" fmla="*/ 583 w 1835"/>
                    <a:gd name="T77" fmla="*/ 800 h 1823"/>
                    <a:gd name="T78" fmla="*/ 703 w 1835"/>
                    <a:gd name="T79" fmla="*/ 712 h 1823"/>
                    <a:gd name="T80" fmla="*/ 818 w 1835"/>
                    <a:gd name="T81" fmla="*/ 637 h 1823"/>
                    <a:gd name="T82" fmla="*/ 927 w 1835"/>
                    <a:gd name="T83" fmla="*/ 579 h 1823"/>
                    <a:gd name="T84" fmla="*/ 888 w 1835"/>
                    <a:gd name="T85" fmla="*/ 374 h 1823"/>
                    <a:gd name="T86" fmla="*/ 900 w 1835"/>
                    <a:gd name="T87" fmla="*/ 335 h 1823"/>
                    <a:gd name="T88" fmla="*/ 1208 w 1835"/>
                    <a:gd name="T89" fmla="*/ 25 h 1823"/>
                    <a:gd name="T90" fmla="*/ 1246 w 1835"/>
                    <a:gd name="T91" fmla="*/ 3 h 18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5" h="1823">
                      <a:moveTo>
                        <a:pt x="1267" y="0"/>
                      </a:moveTo>
                      <a:lnTo>
                        <a:pt x="1289" y="2"/>
                      </a:lnTo>
                      <a:lnTo>
                        <a:pt x="1310" y="11"/>
                      </a:lnTo>
                      <a:lnTo>
                        <a:pt x="1327" y="23"/>
                      </a:lnTo>
                      <a:lnTo>
                        <a:pt x="1341" y="40"/>
                      </a:lnTo>
                      <a:lnTo>
                        <a:pt x="1350" y="60"/>
                      </a:lnTo>
                      <a:lnTo>
                        <a:pt x="1451" y="381"/>
                      </a:lnTo>
                      <a:lnTo>
                        <a:pt x="1776" y="482"/>
                      </a:lnTo>
                      <a:lnTo>
                        <a:pt x="1796" y="491"/>
                      </a:lnTo>
                      <a:lnTo>
                        <a:pt x="1812" y="505"/>
                      </a:lnTo>
                      <a:lnTo>
                        <a:pt x="1825" y="522"/>
                      </a:lnTo>
                      <a:lnTo>
                        <a:pt x="1833" y="543"/>
                      </a:lnTo>
                      <a:lnTo>
                        <a:pt x="1835" y="565"/>
                      </a:lnTo>
                      <a:lnTo>
                        <a:pt x="1832" y="586"/>
                      </a:lnTo>
                      <a:lnTo>
                        <a:pt x="1824" y="606"/>
                      </a:lnTo>
                      <a:lnTo>
                        <a:pt x="1810" y="622"/>
                      </a:lnTo>
                      <a:lnTo>
                        <a:pt x="1515" y="917"/>
                      </a:lnTo>
                      <a:lnTo>
                        <a:pt x="1498" y="929"/>
                      </a:lnTo>
                      <a:lnTo>
                        <a:pt x="1479" y="937"/>
                      </a:lnTo>
                      <a:lnTo>
                        <a:pt x="1459" y="942"/>
                      </a:lnTo>
                      <a:lnTo>
                        <a:pt x="1439" y="939"/>
                      </a:lnTo>
                      <a:lnTo>
                        <a:pt x="1253" y="903"/>
                      </a:lnTo>
                      <a:lnTo>
                        <a:pt x="1226" y="956"/>
                      </a:lnTo>
                      <a:lnTo>
                        <a:pt x="1194" y="1011"/>
                      </a:lnTo>
                      <a:lnTo>
                        <a:pt x="1158" y="1067"/>
                      </a:lnTo>
                      <a:lnTo>
                        <a:pt x="1118" y="1126"/>
                      </a:lnTo>
                      <a:lnTo>
                        <a:pt x="1075" y="1184"/>
                      </a:lnTo>
                      <a:lnTo>
                        <a:pt x="1030" y="1243"/>
                      </a:lnTo>
                      <a:lnTo>
                        <a:pt x="981" y="1302"/>
                      </a:lnTo>
                      <a:lnTo>
                        <a:pt x="930" y="1362"/>
                      </a:lnTo>
                      <a:lnTo>
                        <a:pt x="877" y="1419"/>
                      </a:lnTo>
                      <a:lnTo>
                        <a:pt x="823" y="1475"/>
                      </a:lnTo>
                      <a:lnTo>
                        <a:pt x="763" y="1529"/>
                      </a:lnTo>
                      <a:lnTo>
                        <a:pt x="705" y="1578"/>
                      </a:lnTo>
                      <a:lnTo>
                        <a:pt x="645" y="1622"/>
                      </a:lnTo>
                      <a:lnTo>
                        <a:pt x="585" y="1659"/>
                      </a:lnTo>
                      <a:lnTo>
                        <a:pt x="528" y="1691"/>
                      </a:lnTo>
                      <a:lnTo>
                        <a:pt x="470" y="1719"/>
                      </a:lnTo>
                      <a:lnTo>
                        <a:pt x="416" y="1743"/>
                      </a:lnTo>
                      <a:lnTo>
                        <a:pt x="363" y="1763"/>
                      </a:lnTo>
                      <a:lnTo>
                        <a:pt x="314" y="1780"/>
                      </a:lnTo>
                      <a:lnTo>
                        <a:pt x="268" y="1792"/>
                      </a:lnTo>
                      <a:lnTo>
                        <a:pt x="226" y="1803"/>
                      </a:lnTo>
                      <a:lnTo>
                        <a:pt x="187" y="1810"/>
                      </a:lnTo>
                      <a:lnTo>
                        <a:pt x="156" y="1816"/>
                      </a:lnTo>
                      <a:lnTo>
                        <a:pt x="130" y="1819"/>
                      </a:lnTo>
                      <a:lnTo>
                        <a:pt x="109" y="1821"/>
                      </a:lnTo>
                      <a:lnTo>
                        <a:pt x="95" y="1823"/>
                      </a:lnTo>
                      <a:lnTo>
                        <a:pt x="88" y="1823"/>
                      </a:lnTo>
                      <a:lnTo>
                        <a:pt x="71" y="1822"/>
                      </a:lnTo>
                      <a:lnTo>
                        <a:pt x="54" y="1817"/>
                      </a:lnTo>
                      <a:lnTo>
                        <a:pt x="39" y="1810"/>
                      </a:lnTo>
                      <a:lnTo>
                        <a:pt x="25" y="1799"/>
                      </a:lnTo>
                      <a:lnTo>
                        <a:pt x="14" y="1785"/>
                      </a:lnTo>
                      <a:lnTo>
                        <a:pt x="5" y="1769"/>
                      </a:lnTo>
                      <a:lnTo>
                        <a:pt x="1" y="1753"/>
                      </a:lnTo>
                      <a:lnTo>
                        <a:pt x="0" y="1735"/>
                      </a:lnTo>
                      <a:lnTo>
                        <a:pt x="0" y="1729"/>
                      </a:lnTo>
                      <a:lnTo>
                        <a:pt x="1" y="1715"/>
                      </a:lnTo>
                      <a:lnTo>
                        <a:pt x="3" y="1695"/>
                      </a:lnTo>
                      <a:lnTo>
                        <a:pt x="7" y="1669"/>
                      </a:lnTo>
                      <a:lnTo>
                        <a:pt x="13" y="1636"/>
                      </a:lnTo>
                      <a:lnTo>
                        <a:pt x="21" y="1599"/>
                      </a:lnTo>
                      <a:lnTo>
                        <a:pt x="30" y="1557"/>
                      </a:lnTo>
                      <a:lnTo>
                        <a:pt x="44" y="1511"/>
                      </a:lnTo>
                      <a:lnTo>
                        <a:pt x="61" y="1463"/>
                      </a:lnTo>
                      <a:lnTo>
                        <a:pt x="81" y="1411"/>
                      </a:lnTo>
                      <a:lnTo>
                        <a:pt x="105" y="1357"/>
                      </a:lnTo>
                      <a:lnTo>
                        <a:pt x="133" y="1299"/>
                      </a:lnTo>
                      <a:lnTo>
                        <a:pt x="165" y="1242"/>
                      </a:lnTo>
                      <a:lnTo>
                        <a:pt x="203" y="1183"/>
                      </a:lnTo>
                      <a:lnTo>
                        <a:pt x="247" y="1124"/>
                      </a:lnTo>
                      <a:lnTo>
                        <a:pt x="295" y="1065"/>
                      </a:lnTo>
                      <a:lnTo>
                        <a:pt x="351" y="1007"/>
                      </a:lnTo>
                      <a:lnTo>
                        <a:pt x="407" y="952"/>
                      </a:lnTo>
                      <a:lnTo>
                        <a:pt x="465" y="899"/>
                      </a:lnTo>
                      <a:lnTo>
                        <a:pt x="525" y="849"/>
                      </a:lnTo>
                      <a:lnTo>
                        <a:pt x="583" y="800"/>
                      </a:lnTo>
                      <a:lnTo>
                        <a:pt x="643" y="754"/>
                      </a:lnTo>
                      <a:lnTo>
                        <a:pt x="703" y="712"/>
                      </a:lnTo>
                      <a:lnTo>
                        <a:pt x="761" y="673"/>
                      </a:lnTo>
                      <a:lnTo>
                        <a:pt x="818" y="637"/>
                      </a:lnTo>
                      <a:lnTo>
                        <a:pt x="873" y="606"/>
                      </a:lnTo>
                      <a:lnTo>
                        <a:pt x="927" y="579"/>
                      </a:lnTo>
                      <a:lnTo>
                        <a:pt x="890" y="395"/>
                      </a:lnTo>
                      <a:lnTo>
                        <a:pt x="888" y="374"/>
                      </a:lnTo>
                      <a:lnTo>
                        <a:pt x="892" y="354"/>
                      </a:lnTo>
                      <a:lnTo>
                        <a:pt x="900" y="335"/>
                      </a:lnTo>
                      <a:lnTo>
                        <a:pt x="913" y="319"/>
                      </a:lnTo>
                      <a:lnTo>
                        <a:pt x="1208" y="25"/>
                      </a:lnTo>
                      <a:lnTo>
                        <a:pt x="1226" y="12"/>
                      </a:lnTo>
                      <a:lnTo>
                        <a:pt x="1246" y="3"/>
                      </a:lnTo>
                      <a:lnTo>
                        <a:pt x="126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xmlns="" id="{3B6DB976-F30C-462F-83CC-CAEAB077B3A0}"/>
                  </a:ext>
                </a:extLst>
              </p:cNvPr>
              <p:cNvGrpSpPr/>
              <p:nvPr/>
            </p:nvGrpSpPr>
            <p:grpSpPr>
              <a:xfrm>
                <a:off x="5333043" y="3954950"/>
                <a:ext cx="344602" cy="283188"/>
                <a:chOff x="7000875" y="2609851"/>
                <a:chExt cx="481013" cy="395288"/>
              </a:xfrm>
              <a:solidFill>
                <a:schemeClr val="bg1"/>
              </a:solidFill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xmlns="" id="{8D982785-AA88-4D4F-9786-B96D5F23F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0875" y="2638426"/>
                  <a:ext cx="419100" cy="366713"/>
                </a:xfrm>
                <a:custGeom>
                  <a:avLst/>
                  <a:gdLst>
                    <a:gd name="T0" fmla="*/ 2249 w 2905"/>
                    <a:gd name="T1" fmla="*/ 239 h 2540"/>
                    <a:gd name="T2" fmla="*/ 2885 w 2905"/>
                    <a:gd name="T3" fmla="*/ 968 h 2540"/>
                    <a:gd name="T4" fmla="*/ 2609 w 2905"/>
                    <a:gd name="T5" fmla="*/ 1645 h 2540"/>
                    <a:gd name="T6" fmla="*/ 2513 w 2905"/>
                    <a:gd name="T7" fmla="*/ 1837 h 2540"/>
                    <a:gd name="T8" fmla="*/ 2362 w 2905"/>
                    <a:gd name="T9" fmla="*/ 1977 h 2540"/>
                    <a:gd name="T10" fmla="*/ 2169 w 2905"/>
                    <a:gd name="T11" fmla="*/ 2102 h 2540"/>
                    <a:gd name="T12" fmla="*/ 2044 w 2905"/>
                    <a:gd name="T13" fmla="*/ 2294 h 2540"/>
                    <a:gd name="T14" fmla="*/ 1903 w 2905"/>
                    <a:gd name="T15" fmla="*/ 2444 h 2540"/>
                    <a:gd name="T16" fmla="*/ 1710 w 2905"/>
                    <a:gd name="T17" fmla="*/ 2540 h 2540"/>
                    <a:gd name="T18" fmla="*/ 1191 w 2905"/>
                    <a:gd name="T19" fmla="*/ 2359 h 2540"/>
                    <a:gd name="T20" fmla="*/ 1027 w 2905"/>
                    <a:gd name="T21" fmla="*/ 2380 h 2540"/>
                    <a:gd name="T22" fmla="*/ 934 w 2905"/>
                    <a:gd name="T23" fmla="*/ 2229 h 2540"/>
                    <a:gd name="T24" fmla="*/ 907 w 2905"/>
                    <a:gd name="T25" fmla="*/ 2175 h 2540"/>
                    <a:gd name="T26" fmla="*/ 745 w 2905"/>
                    <a:gd name="T27" fmla="*/ 2107 h 2540"/>
                    <a:gd name="T28" fmla="*/ 735 w 2905"/>
                    <a:gd name="T29" fmla="*/ 1941 h 2540"/>
                    <a:gd name="T30" fmla="*/ 612 w 2905"/>
                    <a:gd name="T31" fmla="*/ 1952 h 2540"/>
                    <a:gd name="T32" fmla="*/ 495 w 2905"/>
                    <a:gd name="T33" fmla="*/ 1816 h 2540"/>
                    <a:gd name="T34" fmla="*/ 490 w 2905"/>
                    <a:gd name="T35" fmla="*/ 1730 h 2540"/>
                    <a:gd name="T36" fmla="*/ 323 w 2905"/>
                    <a:gd name="T37" fmla="*/ 1690 h 2540"/>
                    <a:gd name="T38" fmla="*/ 284 w 2905"/>
                    <a:gd name="T39" fmla="*/ 1525 h 2540"/>
                    <a:gd name="T40" fmla="*/ 0 w 2905"/>
                    <a:gd name="T41" fmla="*/ 904 h 2540"/>
                    <a:gd name="T42" fmla="*/ 87 w 2905"/>
                    <a:gd name="T43" fmla="*/ 837 h 2540"/>
                    <a:gd name="T44" fmla="*/ 629 w 2905"/>
                    <a:gd name="T45" fmla="*/ 1240 h 2540"/>
                    <a:gd name="T46" fmla="*/ 771 w 2905"/>
                    <a:gd name="T47" fmla="*/ 1357 h 2540"/>
                    <a:gd name="T48" fmla="*/ 760 w 2905"/>
                    <a:gd name="T49" fmla="*/ 1479 h 2540"/>
                    <a:gd name="T50" fmla="*/ 927 w 2905"/>
                    <a:gd name="T51" fmla="*/ 1489 h 2540"/>
                    <a:gd name="T52" fmla="*/ 996 w 2905"/>
                    <a:gd name="T53" fmla="*/ 1649 h 2540"/>
                    <a:gd name="T54" fmla="*/ 1050 w 2905"/>
                    <a:gd name="T55" fmla="*/ 1676 h 2540"/>
                    <a:gd name="T56" fmla="*/ 1201 w 2905"/>
                    <a:gd name="T57" fmla="*/ 1769 h 2540"/>
                    <a:gd name="T58" fmla="*/ 1181 w 2905"/>
                    <a:gd name="T59" fmla="*/ 1932 h 2540"/>
                    <a:gd name="T60" fmla="*/ 1344 w 2905"/>
                    <a:gd name="T61" fmla="*/ 1912 h 2540"/>
                    <a:gd name="T62" fmla="*/ 1438 w 2905"/>
                    <a:gd name="T63" fmla="*/ 2062 h 2540"/>
                    <a:gd name="T64" fmla="*/ 1716 w 2905"/>
                    <a:gd name="T65" fmla="*/ 2402 h 2540"/>
                    <a:gd name="T66" fmla="*/ 1809 w 2905"/>
                    <a:gd name="T67" fmla="*/ 2325 h 2540"/>
                    <a:gd name="T68" fmla="*/ 1567 w 2905"/>
                    <a:gd name="T69" fmla="*/ 2025 h 2540"/>
                    <a:gd name="T70" fmla="*/ 1633 w 2905"/>
                    <a:gd name="T71" fmla="*/ 1939 h 2540"/>
                    <a:gd name="T72" fmla="*/ 1936 w 2905"/>
                    <a:gd name="T73" fmla="*/ 2183 h 2540"/>
                    <a:gd name="T74" fmla="*/ 2029 w 2905"/>
                    <a:gd name="T75" fmla="*/ 2106 h 2540"/>
                    <a:gd name="T76" fmla="*/ 1786 w 2905"/>
                    <a:gd name="T77" fmla="*/ 1806 h 2540"/>
                    <a:gd name="T78" fmla="*/ 1853 w 2905"/>
                    <a:gd name="T79" fmla="*/ 1720 h 2540"/>
                    <a:gd name="T80" fmla="*/ 2156 w 2905"/>
                    <a:gd name="T81" fmla="*/ 1965 h 2540"/>
                    <a:gd name="T82" fmla="*/ 2249 w 2905"/>
                    <a:gd name="T83" fmla="*/ 1887 h 2540"/>
                    <a:gd name="T84" fmla="*/ 2006 w 2905"/>
                    <a:gd name="T85" fmla="*/ 1587 h 2540"/>
                    <a:gd name="T86" fmla="*/ 2074 w 2905"/>
                    <a:gd name="T87" fmla="*/ 1501 h 2540"/>
                    <a:gd name="T88" fmla="*/ 2377 w 2905"/>
                    <a:gd name="T89" fmla="*/ 1746 h 2540"/>
                    <a:gd name="T90" fmla="*/ 2469 w 2905"/>
                    <a:gd name="T91" fmla="*/ 1669 h 2540"/>
                    <a:gd name="T92" fmla="*/ 2438 w 2905"/>
                    <a:gd name="T93" fmla="*/ 1591 h 2540"/>
                    <a:gd name="T94" fmla="*/ 2295 w 2905"/>
                    <a:gd name="T95" fmla="*/ 1449 h 2540"/>
                    <a:gd name="T96" fmla="*/ 2062 w 2905"/>
                    <a:gd name="T97" fmla="*/ 1218 h 2540"/>
                    <a:gd name="T98" fmla="*/ 1813 w 2905"/>
                    <a:gd name="T99" fmla="*/ 970 h 2540"/>
                    <a:gd name="T100" fmla="*/ 1616 w 2905"/>
                    <a:gd name="T101" fmla="*/ 775 h 2540"/>
                    <a:gd name="T102" fmla="*/ 1537 w 2905"/>
                    <a:gd name="T103" fmla="*/ 706 h 2540"/>
                    <a:gd name="T104" fmla="*/ 1428 w 2905"/>
                    <a:gd name="T105" fmla="*/ 754 h 2540"/>
                    <a:gd name="T106" fmla="*/ 1226 w 2905"/>
                    <a:gd name="T107" fmla="*/ 1069 h 2540"/>
                    <a:gd name="T108" fmla="*/ 976 w 2905"/>
                    <a:gd name="T109" fmla="*/ 1147 h 2540"/>
                    <a:gd name="T110" fmla="*/ 796 w 2905"/>
                    <a:gd name="T111" fmla="*/ 1004 h 2540"/>
                    <a:gd name="T112" fmla="*/ 1064 w 2905"/>
                    <a:gd name="T113" fmla="*/ 203 h 2540"/>
                    <a:gd name="T114" fmla="*/ 1158 w 2905"/>
                    <a:gd name="T115" fmla="*/ 94 h 2540"/>
                    <a:gd name="T116" fmla="*/ 1338 w 2905"/>
                    <a:gd name="T117" fmla="*/ 10 h 2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05" h="2540">
                      <a:moveTo>
                        <a:pt x="1451" y="0"/>
                      </a:moveTo>
                      <a:lnTo>
                        <a:pt x="1493" y="3"/>
                      </a:lnTo>
                      <a:lnTo>
                        <a:pt x="1538" y="11"/>
                      </a:lnTo>
                      <a:lnTo>
                        <a:pt x="1585" y="23"/>
                      </a:lnTo>
                      <a:lnTo>
                        <a:pt x="2221" y="222"/>
                      </a:lnTo>
                      <a:lnTo>
                        <a:pt x="2236" y="229"/>
                      </a:lnTo>
                      <a:lnTo>
                        <a:pt x="2249" y="239"/>
                      </a:lnTo>
                      <a:lnTo>
                        <a:pt x="2885" y="870"/>
                      </a:lnTo>
                      <a:lnTo>
                        <a:pt x="2896" y="886"/>
                      </a:lnTo>
                      <a:lnTo>
                        <a:pt x="2903" y="902"/>
                      </a:lnTo>
                      <a:lnTo>
                        <a:pt x="2905" y="919"/>
                      </a:lnTo>
                      <a:lnTo>
                        <a:pt x="2903" y="936"/>
                      </a:lnTo>
                      <a:lnTo>
                        <a:pt x="2896" y="954"/>
                      </a:lnTo>
                      <a:lnTo>
                        <a:pt x="2885" y="968"/>
                      </a:lnTo>
                      <a:lnTo>
                        <a:pt x="2445" y="1405"/>
                      </a:lnTo>
                      <a:lnTo>
                        <a:pt x="2552" y="1511"/>
                      </a:lnTo>
                      <a:lnTo>
                        <a:pt x="2572" y="1534"/>
                      </a:lnTo>
                      <a:lnTo>
                        <a:pt x="2588" y="1560"/>
                      </a:lnTo>
                      <a:lnTo>
                        <a:pt x="2599" y="1587"/>
                      </a:lnTo>
                      <a:lnTo>
                        <a:pt x="2606" y="1615"/>
                      </a:lnTo>
                      <a:lnTo>
                        <a:pt x="2609" y="1645"/>
                      </a:lnTo>
                      <a:lnTo>
                        <a:pt x="2608" y="1675"/>
                      </a:lnTo>
                      <a:lnTo>
                        <a:pt x="2603" y="1705"/>
                      </a:lnTo>
                      <a:lnTo>
                        <a:pt x="2594" y="1734"/>
                      </a:lnTo>
                      <a:lnTo>
                        <a:pt x="2580" y="1762"/>
                      </a:lnTo>
                      <a:lnTo>
                        <a:pt x="2562" y="1790"/>
                      </a:lnTo>
                      <a:lnTo>
                        <a:pt x="2540" y="1815"/>
                      </a:lnTo>
                      <a:lnTo>
                        <a:pt x="2513" y="1837"/>
                      </a:lnTo>
                      <a:lnTo>
                        <a:pt x="2484" y="1857"/>
                      </a:lnTo>
                      <a:lnTo>
                        <a:pt x="2453" y="1870"/>
                      </a:lnTo>
                      <a:lnTo>
                        <a:pt x="2421" y="1879"/>
                      </a:lnTo>
                      <a:lnTo>
                        <a:pt x="2389" y="1883"/>
                      </a:lnTo>
                      <a:lnTo>
                        <a:pt x="2385" y="1915"/>
                      </a:lnTo>
                      <a:lnTo>
                        <a:pt x="2376" y="1947"/>
                      </a:lnTo>
                      <a:lnTo>
                        <a:pt x="2362" y="1977"/>
                      </a:lnTo>
                      <a:lnTo>
                        <a:pt x="2343" y="2007"/>
                      </a:lnTo>
                      <a:lnTo>
                        <a:pt x="2319" y="2033"/>
                      </a:lnTo>
                      <a:lnTo>
                        <a:pt x="2293" y="2056"/>
                      </a:lnTo>
                      <a:lnTo>
                        <a:pt x="2263" y="2075"/>
                      </a:lnTo>
                      <a:lnTo>
                        <a:pt x="2233" y="2089"/>
                      </a:lnTo>
                      <a:lnTo>
                        <a:pt x="2201" y="2098"/>
                      </a:lnTo>
                      <a:lnTo>
                        <a:pt x="2169" y="2102"/>
                      </a:lnTo>
                      <a:lnTo>
                        <a:pt x="2164" y="2134"/>
                      </a:lnTo>
                      <a:lnTo>
                        <a:pt x="2155" y="2166"/>
                      </a:lnTo>
                      <a:lnTo>
                        <a:pt x="2142" y="2196"/>
                      </a:lnTo>
                      <a:lnTo>
                        <a:pt x="2123" y="2226"/>
                      </a:lnTo>
                      <a:lnTo>
                        <a:pt x="2100" y="2252"/>
                      </a:lnTo>
                      <a:lnTo>
                        <a:pt x="2073" y="2275"/>
                      </a:lnTo>
                      <a:lnTo>
                        <a:pt x="2044" y="2294"/>
                      </a:lnTo>
                      <a:lnTo>
                        <a:pt x="2012" y="2308"/>
                      </a:lnTo>
                      <a:lnTo>
                        <a:pt x="1981" y="2316"/>
                      </a:lnTo>
                      <a:lnTo>
                        <a:pt x="1948" y="2321"/>
                      </a:lnTo>
                      <a:lnTo>
                        <a:pt x="1944" y="2352"/>
                      </a:lnTo>
                      <a:lnTo>
                        <a:pt x="1935" y="2385"/>
                      </a:lnTo>
                      <a:lnTo>
                        <a:pt x="1922" y="2415"/>
                      </a:lnTo>
                      <a:lnTo>
                        <a:pt x="1903" y="2444"/>
                      </a:lnTo>
                      <a:lnTo>
                        <a:pt x="1880" y="2471"/>
                      </a:lnTo>
                      <a:lnTo>
                        <a:pt x="1854" y="2492"/>
                      </a:lnTo>
                      <a:lnTo>
                        <a:pt x="1828" y="2510"/>
                      </a:lnTo>
                      <a:lnTo>
                        <a:pt x="1799" y="2524"/>
                      </a:lnTo>
                      <a:lnTo>
                        <a:pt x="1770" y="2533"/>
                      </a:lnTo>
                      <a:lnTo>
                        <a:pt x="1739" y="2539"/>
                      </a:lnTo>
                      <a:lnTo>
                        <a:pt x="1710" y="2540"/>
                      </a:lnTo>
                      <a:lnTo>
                        <a:pt x="1680" y="2537"/>
                      </a:lnTo>
                      <a:lnTo>
                        <a:pt x="1650" y="2530"/>
                      </a:lnTo>
                      <a:lnTo>
                        <a:pt x="1623" y="2519"/>
                      </a:lnTo>
                      <a:lnTo>
                        <a:pt x="1597" y="2503"/>
                      </a:lnTo>
                      <a:lnTo>
                        <a:pt x="1574" y="2483"/>
                      </a:lnTo>
                      <a:lnTo>
                        <a:pt x="1320" y="2231"/>
                      </a:lnTo>
                      <a:lnTo>
                        <a:pt x="1191" y="2359"/>
                      </a:lnTo>
                      <a:lnTo>
                        <a:pt x="1172" y="2375"/>
                      </a:lnTo>
                      <a:lnTo>
                        <a:pt x="1150" y="2387"/>
                      </a:lnTo>
                      <a:lnTo>
                        <a:pt x="1127" y="2394"/>
                      </a:lnTo>
                      <a:lnTo>
                        <a:pt x="1102" y="2396"/>
                      </a:lnTo>
                      <a:lnTo>
                        <a:pt x="1077" y="2395"/>
                      </a:lnTo>
                      <a:lnTo>
                        <a:pt x="1052" y="2389"/>
                      </a:lnTo>
                      <a:lnTo>
                        <a:pt x="1027" y="2380"/>
                      </a:lnTo>
                      <a:lnTo>
                        <a:pt x="1005" y="2365"/>
                      </a:lnTo>
                      <a:lnTo>
                        <a:pt x="983" y="2347"/>
                      </a:lnTo>
                      <a:lnTo>
                        <a:pt x="965" y="2326"/>
                      </a:lnTo>
                      <a:lnTo>
                        <a:pt x="951" y="2303"/>
                      </a:lnTo>
                      <a:lnTo>
                        <a:pt x="941" y="2278"/>
                      </a:lnTo>
                      <a:lnTo>
                        <a:pt x="935" y="2254"/>
                      </a:lnTo>
                      <a:lnTo>
                        <a:pt x="934" y="2229"/>
                      </a:lnTo>
                      <a:lnTo>
                        <a:pt x="936" y="2204"/>
                      </a:lnTo>
                      <a:lnTo>
                        <a:pt x="944" y="2181"/>
                      </a:lnTo>
                      <a:lnTo>
                        <a:pt x="955" y="2160"/>
                      </a:lnTo>
                      <a:lnTo>
                        <a:pt x="971" y="2140"/>
                      </a:lnTo>
                      <a:lnTo>
                        <a:pt x="952" y="2157"/>
                      </a:lnTo>
                      <a:lnTo>
                        <a:pt x="930" y="2168"/>
                      </a:lnTo>
                      <a:lnTo>
                        <a:pt x="907" y="2175"/>
                      </a:lnTo>
                      <a:lnTo>
                        <a:pt x="882" y="2178"/>
                      </a:lnTo>
                      <a:lnTo>
                        <a:pt x="857" y="2176"/>
                      </a:lnTo>
                      <a:lnTo>
                        <a:pt x="832" y="2170"/>
                      </a:lnTo>
                      <a:lnTo>
                        <a:pt x="808" y="2161"/>
                      </a:lnTo>
                      <a:lnTo>
                        <a:pt x="784" y="2147"/>
                      </a:lnTo>
                      <a:lnTo>
                        <a:pt x="763" y="2128"/>
                      </a:lnTo>
                      <a:lnTo>
                        <a:pt x="745" y="2107"/>
                      </a:lnTo>
                      <a:lnTo>
                        <a:pt x="730" y="2084"/>
                      </a:lnTo>
                      <a:lnTo>
                        <a:pt x="721" y="2060"/>
                      </a:lnTo>
                      <a:lnTo>
                        <a:pt x="715" y="2035"/>
                      </a:lnTo>
                      <a:lnTo>
                        <a:pt x="714" y="2011"/>
                      </a:lnTo>
                      <a:lnTo>
                        <a:pt x="716" y="1986"/>
                      </a:lnTo>
                      <a:lnTo>
                        <a:pt x="723" y="1963"/>
                      </a:lnTo>
                      <a:lnTo>
                        <a:pt x="735" y="1941"/>
                      </a:lnTo>
                      <a:lnTo>
                        <a:pt x="751" y="1922"/>
                      </a:lnTo>
                      <a:lnTo>
                        <a:pt x="731" y="1938"/>
                      </a:lnTo>
                      <a:lnTo>
                        <a:pt x="710" y="1949"/>
                      </a:lnTo>
                      <a:lnTo>
                        <a:pt x="686" y="1956"/>
                      </a:lnTo>
                      <a:lnTo>
                        <a:pt x="662" y="1959"/>
                      </a:lnTo>
                      <a:lnTo>
                        <a:pt x="636" y="1957"/>
                      </a:lnTo>
                      <a:lnTo>
                        <a:pt x="612" y="1952"/>
                      </a:lnTo>
                      <a:lnTo>
                        <a:pt x="588" y="1942"/>
                      </a:lnTo>
                      <a:lnTo>
                        <a:pt x="564" y="1928"/>
                      </a:lnTo>
                      <a:lnTo>
                        <a:pt x="543" y="1909"/>
                      </a:lnTo>
                      <a:lnTo>
                        <a:pt x="524" y="1888"/>
                      </a:lnTo>
                      <a:lnTo>
                        <a:pt x="511" y="1866"/>
                      </a:lnTo>
                      <a:lnTo>
                        <a:pt x="501" y="1841"/>
                      </a:lnTo>
                      <a:lnTo>
                        <a:pt x="495" y="1816"/>
                      </a:lnTo>
                      <a:lnTo>
                        <a:pt x="494" y="1792"/>
                      </a:lnTo>
                      <a:lnTo>
                        <a:pt x="497" y="1767"/>
                      </a:lnTo>
                      <a:lnTo>
                        <a:pt x="504" y="1744"/>
                      </a:lnTo>
                      <a:lnTo>
                        <a:pt x="515" y="1722"/>
                      </a:lnTo>
                      <a:lnTo>
                        <a:pt x="530" y="1703"/>
                      </a:lnTo>
                      <a:lnTo>
                        <a:pt x="511" y="1719"/>
                      </a:lnTo>
                      <a:lnTo>
                        <a:pt x="490" y="1730"/>
                      </a:lnTo>
                      <a:lnTo>
                        <a:pt x="466" y="1737"/>
                      </a:lnTo>
                      <a:lnTo>
                        <a:pt x="442" y="1740"/>
                      </a:lnTo>
                      <a:lnTo>
                        <a:pt x="417" y="1738"/>
                      </a:lnTo>
                      <a:lnTo>
                        <a:pt x="392" y="1733"/>
                      </a:lnTo>
                      <a:lnTo>
                        <a:pt x="367" y="1723"/>
                      </a:lnTo>
                      <a:lnTo>
                        <a:pt x="344" y="1709"/>
                      </a:lnTo>
                      <a:lnTo>
                        <a:pt x="323" y="1690"/>
                      </a:lnTo>
                      <a:lnTo>
                        <a:pt x="305" y="1670"/>
                      </a:lnTo>
                      <a:lnTo>
                        <a:pt x="291" y="1647"/>
                      </a:lnTo>
                      <a:lnTo>
                        <a:pt x="281" y="1622"/>
                      </a:lnTo>
                      <a:lnTo>
                        <a:pt x="275" y="1597"/>
                      </a:lnTo>
                      <a:lnTo>
                        <a:pt x="273" y="1573"/>
                      </a:lnTo>
                      <a:lnTo>
                        <a:pt x="276" y="1549"/>
                      </a:lnTo>
                      <a:lnTo>
                        <a:pt x="284" y="1525"/>
                      </a:lnTo>
                      <a:lnTo>
                        <a:pt x="295" y="1504"/>
                      </a:lnTo>
                      <a:lnTo>
                        <a:pt x="311" y="1485"/>
                      </a:lnTo>
                      <a:lnTo>
                        <a:pt x="432" y="1363"/>
                      </a:lnTo>
                      <a:lnTo>
                        <a:pt x="20" y="952"/>
                      </a:lnTo>
                      <a:lnTo>
                        <a:pt x="9" y="938"/>
                      </a:lnTo>
                      <a:lnTo>
                        <a:pt x="2" y="921"/>
                      </a:lnTo>
                      <a:lnTo>
                        <a:pt x="0" y="904"/>
                      </a:lnTo>
                      <a:lnTo>
                        <a:pt x="2" y="887"/>
                      </a:lnTo>
                      <a:lnTo>
                        <a:pt x="9" y="870"/>
                      </a:lnTo>
                      <a:lnTo>
                        <a:pt x="20" y="855"/>
                      </a:lnTo>
                      <a:lnTo>
                        <a:pt x="35" y="844"/>
                      </a:lnTo>
                      <a:lnTo>
                        <a:pt x="51" y="837"/>
                      </a:lnTo>
                      <a:lnTo>
                        <a:pt x="69" y="835"/>
                      </a:lnTo>
                      <a:lnTo>
                        <a:pt x="87" y="837"/>
                      </a:lnTo>
                      <a:lnTo>
                        <a:pt x="103" y="844"/>
                      </a:lnTo>
                      <a:lnTo>
                        <a:pt x="118" y="855"/>
                      </a:lnTo>
                      <a:lnTo>
                        <a:pt x="531" y="1267"/>
                      </a:lnTo>
                      <a:lnTo>
                        <a:pt x="554" y="1253"/>
                      </a:lnTo>
                      <a:lnTo>
                        <a:pt x="577" y="1243"/>
                      </a:lnTo>
                      <a:lnTo>
                        <a:pt x="603" y="1239"/>
                      </a:lnTo>
                      <a:lnTo>
                        <a:pt x="629" y="1240"/>
                      </a:lnTo>
                      <a:lnTo>
                        <a:pt x="656" y="1245"/>
                      </a:lnTo>
                      <a:lnTo>
                        <a:pt x="681" y="1255"/>
                      </a:lnTo>
                      <a:lnTo>
                        <a:pt x="706" y="1269"/>
                      </a:lnTo>
                      <a:lnTo>
                        <a:pt x="728" y="1288"/>
                      </a:lnTo>
                      <a:lnTo>
                        <a:pt x="747" y="1309"/>
                      </a:lnTo>
                      <a:lnTo>
                        <a:pt x="761" y="1333"/>
                      </a:lnTo>
                      <a:lnTo>
                        <a:pt x="771" y="1357"/>
                      </a:lnTo>
                      <a:lnTo>
                        <a:pt x="776" y="1381"/>
                      </a:lnTo>
                      <a:lnTo>
                        <a:pt x="778" y="1407"/>
                      </a:lnTo>
                      <a:lnTo>
                        <a:pt x="775" y="1431"/>
                      </a:lnTo>
                      <a:lnTo>
                        <a:pt x="768" y="1454"/>
                      </a:lnTo>
                      <a:lnTo>
                        <a:pt x="757" y="1476"/>
                      </a:lnTo>
                      <a:lnTo>
                        <a:pt x="741" y="1495"/>
                      </a:lnTo>
                      <a:lnTo>
                        <a:pt x="760" y="1479"/>
                      </a:lnTo>
                      <a:lnTo>
                        <a:pt x="781" y="1467"/>
                      </a:lnTo>
                      <a:lnTo>
                        <a:pt x="805" y="1460"/>
                      </a:lnTo>
                      <a:lnTo>
                        <a:pt x="829" y="1457"/>
                      </a:lnTo>
                      <a:lnTo>
                        <a:pt x="855" y="1459"/>
                      </a:lnTo>
                      <a:lnTo>
                        <a:pt x="879" y="1464"/>
                      </a:lnTo>
                      <a:lnTo>
                        <a:pt x="904" y="1475"/>
                      </a:lnTo>
                      <a:lnTo>
                        <a:pt x="927" y="1489"/>
                      </a:lnTo>
                      <a:lnTo>
                        <a:pt x="949" y="1507"/>
                      </a:lnTo>
                      <a:lnTo>
                        <a:pt x="967" y="1528"/>
                      </a:lnTo>
                      <a:lnTo>
                        <a:pt x="981" y="1551"/>
                      </a:lnTo>
                      <a:lnTo>
                        <a:pt x="990" y="1575"/>
                      </a:lnTo>
                      <a:lnTo>
                        <a:pt x="997" y="1600"/>
                      </a:lnTo>
                      <a:lnTo>
                        <a:pt x="998" y="1625"/>
                      </a:lnTo>
                      <a:lnTo>
                        <a:pt x="996" y="1649"/>
                      </a:lnTo>
                      <a:lnTo>
                        <a:pt x="988" y="1672"/>
                      </a:lnTo>
                      <a:lnTo>
                        <a:pt x="977" y="1694"/>
                      </a:lnTo>
                      <a:lnTo>
                        <a:pt x="961" y="1714"/>
                      </a:lnTo>
                      <a:lnTo>
                        <a:pt x="980" y="1698"/>
                      </a:lnTo>
                      <a:lnTo>
                        <a:pt x="1002" y="1686"/>
                      </a:lnTo>
                      <a:lnTo>
                        <a:pt x="1025" y="1679"/>
                      </a:lnTo>
                      <a:lnTo>
                        <a:pt x="1050" y="1676"/>
                      </a:lnTo>
                      <a:lnTo>
                        <a:pt x="1075" y="1678"/>
                      </a:lnTo>
                      <a:lnTo>
                        <a:pt x="1100" y="1683"/>
                      </a:lnTo>
                      <a:lnTo>
                        <a:pt x="1124" y="1693"/>
                      </a:lnTo>
                      <a:lnTo>
                        <a:pt x="1148" y="1708"/>
                      </a:lnTo>
                      <a:lnTo>
                        <a:pt x="1169" y="1725"/>
                      </a:lnTo>
                      <a:lnTo>
                        <a:pt x="1187" y="1746"/>
                      </a:lnTo>
                      <a:lnTo>
                        <a:pt x="1201" y="1769"/>
                      </a:lnTo>
                      <a:lnTo>
                        <a:pt x="1211" y="1794"/>
                      </a:lnTo>
                      <a:lnTo>
                        <a:pt x="1217" y="1818"/>
                      </a:lnTo>
                      <a:lnTo>
                        <a:pt x="1218" y="1843"/>
                      </a:lnTo>
                      <a:lnTo>
                        <a:pt x="1215" y="1868"/>
                      </a:lnTo>
                      <a:lnTo>
                        <a:pt x="1208" y="1891"/>
                      </a:lnTo>
                      <a:lnTo>
                        <a:pt x="1196" y="1912"/>
                      </a:lnTo>
                      <a:lnTo>
                        <a:pt x="1181" y="1932"/>
                      </a:lnTo>
                      <a:lnTo>
                        <a:pt x="1201" y="1916"/>
                      </a:lnTo>
                      <a:lnTo>
                        <a:pt x="1222" y="1905"/>
                      </a:lnTo>
                      <a:lnTo>
                        <a:pt x="1245" y="1898"/>
                      </a:lnTo>
                      <a:lnTo>
                        <a:pt x="1270" y="1895"/>
                      </a:lnTo>
                      <a:lnTo>
                        <a:pt x="1294" y="1896"/>
                      </a:lnTo>
                      <a:lnTo>
                        <a:pt x="1320" y="1902"/>
                      </a:lnTo>
                      <a:lnTo>
                        <a:pt x="1344" y="1912"/>
                      </a:lnTo>
                      <a:lnTo>
                        <a:pt x="1367" y="1926"/>
                      </a:lnTo>
                      <a:lnTo>
                        <a:pt x="1388" y="1944"/>
                      </a:lnTo>
                      <a:lnTo>
                        <a:pt x="1407" y="1965"/>
                      </a:lnTo>
                      <a:lnTo>
                        <a:pt x="1421" y="1988"/>
                      </a:lnTo>
                      <a:lnTo>
                        <a:pt x="1431" y="2013"/>
                      </a:lnTo>
                      <a:lnTo>
                        <a:pt x="1436" y="2037"/>
                      </a:lnTo>
                      <a:lnTo>
                        <a:pt x="1438" y="2062"/>
                      </a:lnTo>
                      <a:lnTo>
                        <a:pt x="1435" y="2087"/>
                      </a:lnTo>
                      <a:lnTo>
                        <a:pt x="1428" y="2110"/>
                      </a:lnTo>
                      <a:lnTo>
                        <a:pt x="1416" y="2131"/>
                      </a:lnTo>
                      <a:lnTo>
                        <a:pt x="1672" y="2386"/>
                      </a:lnTo>
                      <a:lnTo>
                        <a:pt x="1685" y="2395"/>
                      </a:lnTo>
                      <a:lnTo>
                        <a:pt x="1699" y="2401"/>
                      </a:lnTo>
                      <a:lnTo>
                        <a:pt x="1716" y="2402"/>
                      </a:lnTo>
                      <a:lnTo>
                        <a:pt x="1733" y="2400"/>
                      </a:lnTo>
                      <a:lnTo>
                        <a:pt x="1750" y="2395"/>
                      </a:lnTo>
                      <a:lnTo>
                        <a:pt x="1767" y="2386"/>
                      </a:lnTo>
                      <a:lnTo>
                        <a:pt x="1782" y="2374"/>
                      </a:lnTo>
                      <a:lnTo>
                        <a:pt x="1794" y="2358"/>
                      </a:lnTo>
                      <a:lnTo>
                        <a:pt x="1803" y="2342"/>
                      </a:lnTo>
                      <a:lnTo>
                        <a:pt x="1809" y="2325"/>
                      </a:lnTo>
                      <a:lnTo>
                        <a:pt x="1811" y="2308"/>
                      </a:lnTo>
                      <a:lnTo>
                        <a:pt x="1809" y="2291"/>
                      </a:lnTo>
                      <a:lnTo>
                        <a:pt x="1803" y="2276"/>
                      </a:lnTo>
                      <a:lnTo>
                        <a:pt x="1794" y="2264"/>
                      </a:lnTo>
                      <a:lnTo>
                        <a:pt x="1584" y="2055"/>
                      </a:lnTo>
                      <a:lnTo>
                        <a:pt x="1573" y="2041"/>
                      </a:lnTo>
                      <a:lnTo>
                        <a:pt x="1567" y="2025"/>
                      </a:lnTo>
                      <a:lnTo>
                        <a:pt x="1564" y="2007"/>
                      </a:lnTo>
                      <a:lnTo>
                        <a:pt x="1567" y="1989"/>
                      </a:lnTo>
                      <a:lnTo>
                        <a:pt x="1573" y="1973"/>
                      </a:lnTo>
                      <a:lnTo>
                        <a:pt x="1584" y="1958"/>
                      </a:lnTo>
                      <a:lnTo>
                        <a:pt x="1599" y="1947"/>
                      </a:lnTo>
                      <a:lnTo>
                        <a:pt x="1616" y="1941"/>
                      </a:lnTo>
                      <a:lnTo>
                        <a:pt x="1633" y="1939"/>
                      </a:lnTo>
                      <a:lnTo>
                        <a:pt x="1650" y="1941"/>
                      </a:lnTo>
                      <a:lnTo>
                        <a:pt x="1668" y="1947"/>
                      </a:lnTo>
                      <a:lnTo>
                        <a:pt x="1682" y="1958"/>
                      </a:lnTo>
                      <a:lnTo>
                        <a:pt x="1892" y="2167"/>
                      </a:lnTo>
                      <a:lnTo>
                        <a:pt x="1904" y="2176"/>
                      </a:lnTo>
                      <a:lnTo>
                        <a:pt x="1920" y="2182"/>
                      </a:lnTo>
                      <a:lnTo>
                        <a:pt x="1936" y="2183"/>
                      </a:lnTo>
                      <a:lnTo>
                        <a:pt x="1953" y="2182"/>
                      </a:lnTo>
                      <a:lnTo>
                        <a:pt x="1971" y="2176"/>
                      </a:lnTo>
                      <a:lnTo>
                        <a:pt x="1987" y="2167"/>
                      </a:lnTo>
                      <a:lnTo>
                        <a:pt x="2002" y="2155"/>
                      </a:lnTo>
                      <a:lnTo>
                        <a:pt x="2015" y="2139"/>
                      </a:lnTo>
                      <a:lnTo>
                        <a:pt x="2024" y="2123"/>
                      </a:lnTo>
                      <a:lnTo>
                        <a:pt x="2029" y="2106"/>
                      </a:lnTo>
                      <a:lnTo>
                        <a:pt x="2031" y="2089"/>
                      </a:lnTo>
                      <a:lnTo>
                        <a:pt x="2029" y="2073"/>
                      </a:lnTo>
                      <a:lnTo>
                        <a:pt x="2024" y="2058"/>
                      </a:lnTo>
                      <a:lnTo>
                        <a:pt x="2015" y="2045"/>
                      </a:lnTo>
                      <a:lnTo>
                        <a:pt x="1804" y="1837"/>
                      </a:lnTo>
                      <a:lnTo>
                        <a:pt x="1793" y="1822"/>
                      </a:lnTo>
                      <a:lnTo>
                        <a:pt x="1786" y="1806"/>
                      </a:lnTo>
                      <a:lnTo>
                        <a:pt x="1784" y="1788"/>
                      </a:lnTo>
                      <a:lnTo>
                        <a:pt x="1786" y="1770"/>
                      </a:lnTo>
                      <a:lnTo>
                        <a:pt x="1793" y="1754"/>
                      </a:lnTo>
                      <a:lnTo>
                        <a:pt x="1804" y="1740"/>
                      </a:lnTo>
                      <a:lnTo>
                        <a:pt x="1820" y="1729"/>
                      </a:lnTo>
                      <a:lnTo>
                        <a:pt x="1836" y="1722"/>
                      </a:lnTo>
                      <a:lnTo>
                        <a:pt x="1853" y="1720"/>
                      </a:lnTo>
                      <a:lnTo>
                        <a:pt x="1871" y="1722"/>
                      </a:lnTo>
                      <a:lnTo>
                        <a:pt x="1887" y="1729"/>
                      </a:lnTo>
                      <a:lnTo>
                        <a:pt x="1902" y="1740"/>
                      </a:lnTo>
                      <a:lnTo>
                        <a:pt x="2112" y="1948"/>
                      </a:lnTo>
                      <a:lnTo>
                        <a:pt x="2125" y="1957"/>
                      </a:lnTo>
                      <a:lnTo>
                        <a:pt x="2140" y="1963"/>
                      </a:lnTo>
                      <a:lnTo>
                        <a:pt x="2156" y="1965"/>
                      </a:lnTo>
                      <a:lnTo>
                        <a:pt x="2174" y="1963"/>
                      </a:lnTo>
                      <a:lnTo>
                        <a:pt x="2190" y="1957"/>
                      </a:lnTo>
                      <a:lnTo>
                        <a:pt x="2207" y="1949"/>
                      </a:lnTo>
                      <a:lnTo>
                        <a:pt x="2223" y="1936"/>
                      </a:lnTo>
                      <a:lnTo>
                        <a:pt x="2235" y="1920"/>
                      </a:lnTo>
                      <a:lnTo>
                        <a:pt x="2244" y="1904"/>
                      </a:lnTo>
                      <a:lnTo>
                        <a:pt x="2249" y="1887"/>
                      </a:lnTo>
                      <a:lnTo>
                        <a:pt x="2251" y="1871"/>
                      </a:lnTo>
                      <a:lnTo>
                        <a:pt x="2249" y="1855"/>
                      </a:lnTo>
                      <a:lnTo>
                        <a:pt x="2244" y="1839"/>
                      </a:lnTo>
                      <a:lnTo>
                        <a:pt x="2234" y="1826"/>
                      </a:lnTo>
                      <a:lnTo>
                        <a:pt x="2025" y="1618"/>
                      </a:lnTo>
                      <a:lnTo>
                        <a:pt x="2013" y="1603"/>
                      </a:lnTo>
                      <a:lnTo>
                        <a:pt x="2006" y="1587"/>
                      </a:lnTo>
                      <a:lnTo>
                        <a:pt x="2004" y="1570"/>
                      </a:lnTo>
                      <a:lnTo>
                        <a:pt x="2006" y="1553"/>
                      </a:lnTo>
                      <a:lnTo>
                        <a:pt x="2013" y="1535"/>
                      </a:lnTo>
                      <a:lnTo>
                        <a:pt x="2025" y="1521"/>
                      </a:lnTo>
                      <a:lnTo>
                        <a:pt x="2039" y="1510"/>
                      </a:lnTo>
                      <a:lnTo>
                        <a:pt x="2055" y="1503"/>
                      </a:lnTo>
                      <a:lnTo>
                        <a:pt x="2074" y="1501"/>
                      </a:lnTo>
                      <a:lnTo>
                        <a:pt x="2091" y="1503"/>
                      </a:lnTo>
                      <a:lnTo>
                        <a:pt x="2107" y="1510"/>
                      </a:lnTo>
                      <a:lnTo>
                        <a:pt x="2122" y="1521"/>
                      </a:lnTo>
                      <a:lnTo>
                        <a:pt x="2332" y="1729"/>
                      </a:lnTo>
                      <a:lnTo>
                        <a:pt x="2345" y="1739"/>
                      </a:lnTo>
                      <a:lnTo>
                        <a:pt x="2359" y="1744"/>
                      </a:lnTo>
                      <a:lnTo>
                        <a:pt x="2377" y="1746"/>
                      </a:lnTo>
                      <a:lnTo>
                        <a:pt x="2393" y="1744"/>
                      </a:lnTo>
                      <a:lnTo>
                        <a:pt x="2410" y="1739"/>
                      </a:lnTo>
                      <a:lnTo>
                        <a:pt x="2427" y="1730"/>
                      </a:lnTo>
                      <a:lnTo>
                        <a:pt x="2442" y="1718"/>
                      </a:lnTo>
                      <a:lnTo>
                        <a:pt x="2455" y="1703"/>
                      </a:lnTo>
                      <a:lnTo>
                        <a:pt x="2463" y="1685"/>
                      </a:lnTo>
                      <a:lnTo>
                        <a:pt x="2469" y="1669"/>
                      </a:lnTo>
                      <a:lnTo>
                        <a:pt x="2471" y="1652"/>
                      </a:lnTo>
                      <a:lnTo>
                        <a:pt x="2469" y="1636"/>
                      </a:lnTo>
                      <a:lnTo>
                        <a:pt x="2463" y="1620"/>
                      </a:lnTo>
                      <a:lnTo>
                        <a:pt x="2454" y="1608"/>
                      </a:lnTo>
                      <a:lnTo>
                        <a:pt x="2452" y="1606"/>
                      </a:lnTo>
                      <a:lnTo>
                        <a:pt x="2447" y="1600"/>
                      </a:lnTo>
                      <a:lnTo>
                        <a:pt x="2438" y="1591"/>
                      </a:lnTo>
                      <a:lnTo>
                        <a:pt x="2426" y="1579"/>
                      </a:lnTo>
                      <a:lnTo>
                        <a:pt x="2410" y="1564"/>
                      </a:lnTo>
                      <a:lnTo>
                        <a:pt x="2392" y="1545"/>
                      </a:lnTo>
                      <a:lnTo>
                        <a:pt x="2372" y="1525"/>
                      </a:lnTo>
                      <a:lnTo>
                        <a:pt x="2348" y="1502"/>
                      </a:lnTo>
                      <a:lnTo>
                        <a:pt x="2323" y="1477"/>
                      </a:lnTo>
                      <a:lnTo>
                        <a:pt x="2295" y="1449"/>
                      </a:lnTo>
                      <a:lnTo>
                        <a:pt x="2265" y="1420"/>
                      </a:lnTo>
                      <a:lnTo>
                        <a:pt x="2235" y="1389"/>
                      </a:lnTo>
                      <a:lnTo>
                        <a:pt x="2202" y="1357"/>
                      </a:lnTo>
                      <a:lnTo>
                        <a:pt x="2169" y="1323"/>
                      </a:lnTo>
                      <a:lnTo>
                        <a:pt x="2134" y="1289"/>
                      </a:lnTo>
                      <a:lnTo>
                        <a:pt x="2099" y="1254"/>
                      </a:lnTo>
                      <a:lnTo>
                        <a:pt x="2062" y="1218"/>
                      </a:lnTo>
                      <a:lnTo>
                        <a:pt x="2027" y="1182"/>
                      </a:lnTo>
                      <a:lnTo>
                        <a:pt x="1990" y="1146"/>
                      </a:lnTo>
                      <a:lnTo>
                        <a:pt x="1954" y="1110"/>
                      </a:lnTo>
                      <a:lnTo>
                        <a:pt x="1918" y="1074"/>
                      </a:lnTo>
                      <a:lnTo>
                        <a:pt x="1882" y="1039"/>
                      </a:lnTo>
                      <a:lnTo>
                        <a:pt x="1847" y="1003"/>
                      </a:lnTo>
                      <a:lnTo>
                        <a:pt x="1813" y="970"/>
                      </a:lnTo>
                      <a:lnTo>
                        <a:pt x="1780" y="937"/>
                      </a:lnTo>
                      <a:lnTo>
                        <a:pt x="1748" y="906"/>
                      </a:lnTo>
                      <a:lnTo>
                        <a:pt x="1718" y="875"/>
                      </a:lnTo>
                      <a:lnTo>
                        <a:pt x="1689" y="847"/>
                      </a:lnTo>
                      <a:lnTo>
                        <a:pt x="1663" y="821"/>
                      </a:lnTo>
                      <a:lnTo>
                        <a:pt x="1638" y="797"/>
                      </a:lnTo>
                      <a:lnTo>
                        <a:pt x="1616" y="775"/>
                      </a:lnTo>
                      <a:lnTo>
                        <a:pt x="1596" y="756"/>
                      </a:lnTo>
                      <a:lnTo>
                        <a:pt x="1579" y="740"/>
                      </a:lnTo>
                      <a:lnTo>
                        <a:pt x="1565" y="725"/>
                      </a:lnTo>
                      <a:lnTo>
                        <a:pt x="1560" y="721"/>
                      </a:lnTo>
                      <a:lnTo>
                        <a:pt x="1553" y="715"/>
                      </a:lnTo>
                      <a:lnTo>
                        <a:pt x="1546" y="711"/>
                      </a:lnTo>
                      <a:lnTo>
                        <a:pt x="1537" y="706"/>
                      </a:lnTo>
                      <a:lnTo>
                        <a:pt x="1527" y="704"/>
                      </a:lnTo>
                      <a:lnTo>
                        <a:pt x="1515" y="703"/>
                      </a:lnTo>
                      <a:lnTo>
                        <a:pt x="1501" y="705"/>
                      </a:lnTo>
                      <a:lnTo>
                        <a:pt x="1485" y="711"/>
                      </a:lnTo>
                      <a:lnTo>
                        <a:pt x="1468" y="720"/>
                      </a:lnTo>
                      <a:lnTo>
                        <a:pt x="1449" y="735"/>
                      </a:lnTo>
                      <a:lnTo>
                        <a:pt x="1428" y="754"/>
                      </a:lnTo>
                      <a:lnTo>
                        <a:pt x="1405" y="779"/>
                      </a:lnTo>
                      <a:lnTo>
                        <a:pt x="1383" y="808"/>
                      </a:lnTo>
                      <a:lnTo>
                        <a:pt x="1366" y="837"/>
                      </a:lnTo>
                      <a:lnTo>
                        <a:pt x="1270" y="1012"/>
                      </a:lnTo>
                      <a:lnTo>
                        <a:pt x="1259" y="1031"/>
                      </a:lnTo>
                      <a:lnTo>
                        <a:pt x="1244" y="1050"/>
                      </a:lnTo>
                      <a:lnTo>
                        <a:pt x="1226" y="1069"/>
                      </a:lnTo>
                      <a:lnTo>
                        <a:pt x="1194" y="1096"/>
                      </a:lnTo>
                      <a:lnTo>
                        <a:pt x="1161" y="1119"/>
                      </a:lnTo>
                      <a:lnTo>
                        <a:pt x="1125" y="1136"/>
                      </a:lnTo>
                      <a:lnTo>
                        <a:pt x="1089" y="1147"/>
                      </a:lnTo>
                      <a:lnTo>
                        <a:pt x="1052" y="1153"/>
                      </a:lnTo>
                      <a:lnTo>
                        <a:pt x="1014" y="1153"/>
                      </a:lnTo>
                      <a:lnTo>
                        <a:pt x="976" y="1147"/>
                      </a:lnTo>
                      <a:lnTo>
                        <a:pt x="944" y="1137"/>
                      </a:lnTo>
                      <a:lnTo>
                        <a:pt x="913" y="1123"/>
                      </a:lnTo>
                      <a:lnTo>
                        <a:pt x="883" y="1106"/>
                      </a:lnTo>
                      <a:lnTo>
                        <a:pt x="858" y="1085"/>
                      </a:lnTo>
                      <a:lnTo>
                        <a:pt x="833" y="1061"/>
                      </a:lnTo>
                      <a:lnTo>
                        <a:pt x="813" y="1034"/>
                      </a:lnTo>
                      <a:lnTo>
                        <a:pt x="796" y="1004"/>
                      </a:lnTo>
                      <a:lnTo>
                        <a:pt x="784" y="980"/>
                      </a:lnTo>
                      <a:lnTo>
                        <a:pt x="777" y="955"/>
                      </a:lnTo>
                      <a:lnTo>
                        <a:pt x="772" y="930"/>
                      </a:lnTo>
                      <a:lnTo>
                        <a:pt x="772" y="908"/>
                      </a:lnTo>
                      <a:lnTo>
                        <a:pt x="774" y="886"/>
                      </a:lnTo>
                      <a:lnTo>
                        <a:pt x="781" y="866"/>
                      </a:lnTo>
                      <a:lnTo>
                        <a:pt x="1064" y="203"/>
                      </a:lnTo>
                      <a:lnTo>
                        <a:pt x="1074" y="185"/>
                      </a:lnTo>
                      <a:lnTo>
                        <a:pt x="1086" y="166"/>
                      </a:lnTo>
                      <a:lnTo>
                        <a:pt x="1102" y="147"/>
                      </a:lnTo>
                      <a:lnTo>
                        <a:pt x="1120" y="126"/>
                      </a:lnTo>
                      <a:lnTo>
                        <a:pt x="1130" y="117"/>
                      </a:lnTo>
                      <a:lnTo>
                        <a:pt x="1142" y="106"/>
                      </a:lnTo>
                      <a:lnTo>
                        <a:pt x="1158" y="94"/>
                      </a:lnTo>
                      <a:lnTo>
                        <a:pt x="1176" y="81"/>
                      </a:lnTo>
                      <a:lnTo>
                        <a:pt x="1196" y="67"/>
                      </a:lnTo>
                      <a:lnTo>
                        <a:pt x="1220" y="53"/>
                      </a:lnTo>
                      <a:lnTo>
                        <a:pt x="1245" y="40"/>
                      </a:lnTo>
                      <a:lnTo>
                        <a:pt x="1274" y="28"/>
                      </a:lnTo>
                      <a:lnTo>
                        <a:pt x="1305" y="18"/>
                      </a:lnTo>
                      <a:lnTo>
                        <a:pt x="1338" y="10"/>
                      </a:lnTo>
                      <a:lnTo>
                        <a:pt x="1373" y="3"/>
                      </a:lnTo>
                      <a:lnTo>
                        <a:pt x="1412" y="0"/>
                      </a:lnTo>
                      <a:lnTo>
                        <a:pt x="14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xmlns="" id="{4E301681-F62E-493C-9742-332A1DE2A3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32663" y="2609851"/>
                  <a:ext cx="149225" cy="147638"/>
                </a:xfrm>
                <a:custGeom>
                  <a:avLst/>
                  <a:gdLst>
                    <a:gd name="T0" fmla="*/ 671 w 1031"/>
                    <a:gd name="T1" fmla="*/ 657 h 1025"/>
                    <a:gd name="T2" fmla="*/ 626 w 1031"/>
                    <a:gd name="T3" fmla="*/ 679 h 1025"/>
                    <a:gd name="T4" fmla="*/ 595 w 1031"/>
                    <a:gd name="T5" fmla="*/ 718 h 1025"/>
                    <a:gd name="T6" fmla="*/ 584 w 1031"/>
                    <a:gd name="T7" fmla="*/ 766 h 1025"/>
                    <a:gd name="T8" fmla="*/ 595 w 1031"/>
                    <a:gd name="T9" fmla="*/ 817 h 1025"/>
                    <a:gd name="T10" fmla="*/ 626 w 1031"/>
                    <a:gd name="T11" fmla="*/ 854 h 1025"/>
                    <a:gd name="T12" fmla="*/ 671 w 1031"/>
                    <a:gd name="T13" fmla="*/ 877 h 1025"/>
                    <a:gd name="T14" fmla="*/ 723 w 1031"/>
                    <a:gd name="T15" fmla="*/ 877 h 1025"/>
                    <a:gd name="T16" fmla="*/ 768 w 1031"/>
                    <a:gd name="T17" fmla="*/ 854 h 1025"/>
                    <a:gd name="T18" fmla="*/ 800 w 1031"/>
                    <a:gd name="T19" fmla="*/ 816 h 1025"/>
                    <a:gd name="T20" fmla="*/ 811 w 1031"/>
                    <a:gd name="T21" fmla="*/ 766 h 1025"/>
                    <a:gd name="T22" fmla="*/ 800 w 1031"/>
                    <a:gd name="T23" fmla="*/ 718 h 1025"/>
                    <a:gd name="T24" fmla="*/ 768 w 1031"/>
                    <a:gd name="T25" fmla="*/ 679 h 1025"/>
                    <a:gd name="T26" fmla="*/ 723 w 1031"/>
                    <a:gd name="T27" fmla="*/ 657 h 1025"/>
                    <a:gd name="T28" fmla="*/ 345 w 1031"/>
                    <a:gd name="T29" fmla="*/ 0 h 1025"/>
                    <a:gd name="T30" fmla="*/ 391 w 1031"/>
                    <a:gd name="T31" fmla="*/ 12 h 1025"/>
                    <a:gd name="T32" fmla="*/ 432 w 1031"/>
                    <a:gd name="T33" fmla="*/ 39 h 1025"/>
                    <a:gd name="T34" fmla="*/ 1007 w 1031"/>
                    <a:gd name="T35" fmla="*/ 615 h 1025"/>
                    <a:gd name="T36" fmla="*/ 1027 w 1031"/>
                    <a:gd name="T37" fmla="*/ 659 h 1025"/>
                    <a:gd name="T38" fmla="*/ 1031 w 1031"/>
                    <a:gd name="T39" fmla="*/ 705 h 1025"/>
                    <a:gd name="T40" fmla="*/ 1019 w 1031"/>
                    <a:gd name="T41" fmla="*/ 751 h 1025"/>
                    <a:gd name="T42" fmla="*/ 992 w 1031"/>
                    <a:gd name="T43" fmla="*/ 791 h 1025"/>
                    <a:gd name="T44" fmla="*/ 776 w 1031"/>
                    <a:gd name="T45" fmla="*/ 1001 h 1025"/>
                    <a:gd name="T46" fmla="*/ 732 w 1031"/>
                    <a:gd name="T47" fmla="*/ 1021 h 1025"/>
                    <a:gd name="T48" fmla="*/ 686 w 1031"/>
                    <a:gd name="T49" fmla="*/ 1025 h 1025"/>
                    <a:gd name="T50" fmla="*/ 640 w 1031"/>
                    <a:gd name="T51" fmla="*/ 1013 h 1025"/>
                    <a:gd name="T52" fmla="*/ 600 w 1031"/>
                    <a:gd name="T53" fmla="*/ 985 h 1025"/>
                    <a:gd name="T54" fmla="*/ 24 w 1031"/>
                    <a:gd name="T55" fmla="*/ 409 h 1025"/>
                    <a:gd name="T56" fmla="*/ 4 w 1031"/>
                    <a:gd name="T57" fmla="*/ 367 h 1025"/>
                    <a:gd name="T58" fmla="*/ 0 w 1031"/>
                    <a:gd name="T59" fmla="*/ 320 h 1025"/>
                    <a:gd name="T60" fmla="*/ 11 w 1031"/>
                    <a:gd name="T61" fmla="*/ 275 h 1025"/>
                    <a:gd name="T62" fmla="*/ 40 w 1031"/>
                    <a:gd name="T63" fmla="*/ 234 h 1025"/>
                    <a:gd name="T64" fmla="*/ 255 w 1031"/>
                    <a:gd name="T65" fmla="*/ 24 h 1025"/>
                    <a:gd name="T66" fmla="*/ 298 w 1031"/>
                    <a:gd name="T67" fmla="*/ 4 h 1025"/>
                    <a:gd name="T68" fmla="*/ 345 w 1031"/>
                    <a:gd name="T69" fmla="*/ 0 h 1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1" h="1025">
                      <a:moveTo>
                        <a:pt x="698" y="654"/>
                      </a:moveTo>
                      <a:lnTo>
                        <a:pt x="671" y="657"/>
                      </a:lnTo>
                      <a:lnTo>
                        <a:pt x="648" y="665"/>
                      </a:lnTo>
                      <a:lnTo>
                        <a:pt x="626" y="679"/>
                      </a:lnTo>
                      <a:lnTo>
                        <a:pt x="609" y="696"/>
                      </a:lnTo>
                      <a:lnTo>
                        <a:pt x="595" y="718"/>
                      </a:lnTo>
                      <a:lnTo>
                        <a:pt x="587" y="741"/>
                      </a:lnTo>
                      <a:lnTo>
                        <a:pt x="584" y="766"/>
                      </a:lnTo>
                      <a:lnTo>
                        <a:pt x="587" y="793"/>
                      </a:lnTo>
                      <a:lnTo>
                        <a:pt x="595" y="817"/>
                      </a:lnTo>
                      <a:lnTo>
                        <a:pt x="609" y="837"/>
                      </a:lnTo>
                      <a:lnTo>
                        <a:pt x="626" y="854"/>
                      </a:lnTo>
                      <a:lnTo>
                        <a:pt x="648" y="868"/>
                      </a:lnTo>
                      <a:lnTo>
                        <a:pt x="671" y="877"/>
                      </a:lnTo>
                      <a:lnTo>
                        <a:pt x="698" y="880"/>
                      </a:lnTo>
                      <a:lnTo>
                        <a:pt x="723" y="877"/>
                      </a:lnTo>
                      <a:lnTo>
                        <a:pt x="748" y="868"/>
                      </a:lnTo>
                      <a:lnTo>
                        <a:pt x="768" y="854"/>
                      </a:lnTo>
                      <a:lnTo>
                        <a:pt x="785" y="837"/>
                      </a:lnTo>
                      <a:lnTo>
                        <a:pt x="800" y="816"/>
                      </a:lnTo>
                      <a:lnTo>
                        <a:pt x="808" y="793"/>
                      </a:lnTo>
                      <a:lnTo>
                        <a:pt x="811" y="766"/>
                      </a:lnTo>
                      <a:lnTo>
                        <a:pt x="808" y="741"/>
                      </a:lnTo>
                      <a:lnTo>
                        <a:pt x="800" y="718"/>
                      </a:lnTo>
                      <a:lnTo>
                        <a:pt x="785" y="696"/>
                      </a:lnTo>
                      <a:lnTo>
                        <a:pt x="768" y="679"/>
                      </a:lnTo>
                      <a:lnTo>
                        <a:pt x="748" y="665"/>
                      </a:lnTo>
                      <a:lnTo>
                        <a:pt x="723" y="657"/>
                      </a:lnTo>
                      <a:lnTo>
                        <a:pt x="698" y="654"/>
                      </a:lnTo>
                      <a:close/>
                      <a:moveTo>
                        <a:pt x="345" y="0"/>
                      </a:moveTo>
                      <a:lnTo>
                        <a:pt x="368" y="4"/>
                      </a:lnTo>
                      <a:lnTo>
                        <a:pt x="391" y="12"/>
                      </a:lnTo>
                      <a:lnTo>
                        <a:pt x="412" y="24"/>
                      </a:lnTo>
                      <a:lnTo>
                        <a:pt x="432" y="39"/>
                      </a:lnTo>
                      <a:lnTo>
                        <a:pt x="992" y="596"/>
                      </a:lnTo>
                      <a:lnTo>
                        <a:pt x="1007" y="615"/>
                      </a:lnTo>
                      <a:lnTo>
                        <a:pt x="1019" y="637"/>
                      </a:lnTo>
                      <a:lnTo>
                        <a:pt x="1027" y="659"/>
                      </a:lnTo>
                      <a:lnTo>
                        <a:pt x="1031" y="682"/>
                      </a:lnTo>
                      <a:lnTo>
                        <a:pt x="1031" y="705"/>
                      </a:lnTo>
                      <a:lnTo>
                        <a:pt x="1027" y="729"/>
                      </a:lnTo>
                      <a:lnTo>
                        <a:pt x="1019" y="751"/>
                      </a:lnTo>
                      <a:lnTo>
                        <a:pt x="1007" y="771"/>
                      </a:lnTo>
                      <a:lnTo>
                        <a:pt x="992" y="791"/>
                      </a:lnTo>
                      <a:lnTo>
                        <a:pt x="796" y="985"/>
                      </a:lnTo>
                      <a:lnTo>
                        <a:pt x="776" y="1001"/>
                      </a:lnTo>
                      <a:lnTo>
                        <a:pt x="755" y="1013"/>
                      </a:lnTo>
                      <a:lnTo>
                        <a:pt x="732" y="1021"/>
                      </a:lnTo>
                      <a:lnTo>
                        <a:pt x="709" y="1025"/>
                      </a:lnTo>
                      <a:lnTo>
                        <a:pt x="686" y="1025"/>
                      </a:lnTo>
                      <a:lnTo>
                        <a:pt x="663" y="1021"/>
                      </a:lnTo>
                      <a:lnTo>
                        <a:pt x="640" y="1013"/>
                      </a:lnTo>
                      <a:lnTo>
                        <a:pt x="619" y="1001"/>
                      </a:lnTo>
                      <a:lnTo>
                        <a:pt x="600" y="985"/>
                      </a:lnTo>
                      <a:lnTo>
                        <a:pt x="40" y="429"/>
                      </a:lnTo>
                      <a:lnTo>
                        <a:pt x="24" y="409"/>
                      </a:lnTo>
                      <a:lnTo>
                        <a:pt x="11" y="389"/>
                      </a:lnTo>
                      <a:lnTo>
                        <a:pt x="4" y="367"/>
                      </a:lnTo>
                      <a:lnTo>
                        <a:pt x="0" y="344"/>
                      </a:lnTo>
                      <a:lnTo>
                        <a:pt x="0" y="320"/>
                      </a:lnTo>
                      <a:lnTo>
                        <a:pt x="4" y="297"/>
                      </a:lnTo>
                      <a:lnTo>
                        <a:pt x="11" y="275"/>
                      </a:lnTo>
                      <a:lnTo>
                        <a:pt x="24" y="253"/>
                      </a:lnTo>
                      <a:lnTo>
                        <a:pt x="40" y="234"/>
                      </a:lnTo>
                      <a:lnTo>
                        <a:pt x="236" y="39"/>
                      </a:lnTo>
                      <a:lnTo>
                        <a:pt x="255" y="24"/>
                      </a:lnTo>
                      <a:lnTo>
                        <a:pt x="275" y="12"/>
                      </a:lnTo>
                      <a:lnTo>
                        <a:pt x="298" y="4"/>
                      </a:lnTo>
                      <a:lnTo>
                        <a:pt x="321" y="0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xmlns="" id="{BBE2F684-DFF8-411D-8EEF-9AA3455F79C0}"/>
                  </a:ext>
                </a:extLst>
              </p:cNvPr>
              <p:cNvGrpSpPr/>
              <p:nvPr/>
            </p:nvGrpSpPr>
            <p:grpSpPr>
              <a:xfrm>
                <a:off x="5333618" y="2613691"/>
                <a:ext cx="329182" cy="345360"/>
                <a:chOff x="7156450" y="2726305"/>
                <a:chExt cx="223948" cy="234950"/>
              </a:xfrm>
              <a:solidFill>
                <a:schemeClr val="bg1"/>
              </a:solidFill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="" id="{7698480E-3B0A-48D4-B756-921DE2862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56450" y="2803525"/>
                  <a:ext cx="41275" cy="123825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xmlns="" id="{F8707B67-1B48-4C23-AD7F-4018CC1049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05773" y="2726305"/>
                  <a:ext cx="174625" cy="234950"/>
                </a:xfrm>
                <a:custGeom>
                  <a:avLst/>
                  <a:gdLst>
                    <a:gd name="T0" fmla="*/ 790 w 2315"/>
                    <a:gd name="T1" fmla="*/ 1051 h 3103"/>
                    <a:gd name="T2" fmla="*/ 645 w 2315"/>
                    <a:gd name="T3" fmla="*/ 1093 h 3103"/>
                    <a:gd name="T4" fmla="*/ 513 w 2315"/>
                    <a:gd name="T5" fmla="*/ 1176 h 3103"/>
                    <a:gd name="T6" fmla="*/ 407 w 2315"/>
                    <a:gd name="T7" fmla="*/ 1297 h 3103"/>
                    <a:gd name="T8" fmla="*/ 338 w 2315"/>
                    <a:gd name="T9" fmla="*/ 1438 h 3103"/>
                    <a:gd name="T10" fmla="*/ 311 w 2315"/>
                    <a:gd name="T11" fmla="*/ 1590 h 3103"/>
                    <a:gd name="T12" fmla="*/ 324 w 2315"/>
                    <a:gd name="T13" fmla="*/ 1743 h 3103"/>
                    <a:gd name="T14" fmla="*/ 378 w 2315"/>
                    <a:gd name="T15" fmla="*/ 1890 h 3103"/>
                    <a:gd name="T16" fmla="*/ 473 w 2315"/>
                    <a:gd name="T17" fmla="*/ 2018 h 3103"/>
                    <a:gd name="T18" fmla="*/ 600 w 2315"/>
                    <a:gd name="T19" fmla="*/ 2115 h 3103"/>
                    <a:gd name="T20" fmla="*/ 741 w 2315"/>
                    <a:gd name="T21" fmla="*/ 2170 h 3103"/>
                    <a:gd name="T22" fmla="*/ 891 w 2315"/>
                    <a:gd name="T23" fmla="*/ 2184 h 3103"/>
                    <a:gd name="T24" fmla="*/ 1039 w 2315"/>
                    <a:gd name="T25" fmla="*/ 2157 h 3103"/>
                    <a:gd name="T26" fmla="*/ 1176 w 2315"/>
                    <a:gd name="T27" fmla="*/ 2087 h 3103"/>
                    <a:gd name="T28" fmla="*/ 1294 w 2315"/>
                    <a:gd name="T29" fmla="*/ 1977 h 3103"/>
                    <a:gd name="T30" fmla="*/ 1375 w 2315"/>
                    <a:gd name="T31" fmla="*/ 1842 h 3103"/>
                    <a:gd name="T32" fmla="*/ 1415 w 2315"/>
                    <a:gd name="T33" fmla="*/ 1693 h 3103"/>
                    <a:gd name="T34" fmla="*/ 1415 w 2315"/>
                    <a:gd name="T35" fmla="*/ 1539 h 3103"/>
                    <a:gd name="T36" fmla="*/ 1375 w 2315"/>
                    <a:gd name="T37" fmla="*/ 1390 h 3103"/>
                    <a:gd name="T38" fmla="*/ 1294 w 2315"/>
                    <a:gd name="T39" fmla="*/ 1253 h 3103"/>
                    <a:gd name="T40" fmla="*/ 1176 w 2315"/>
                    <a:gd name="T41" fmla="*/ 1143 h 3103"/>
                    <a:gd name="T42" fmla="*/ 1039 w 2315"/>
                    <a:gd name="T43" fmla="*/ 1074 h 3103"/>
                    <a:gd name="T44" fmla="*/ 891 w 2315"/>
                    <a:gd name="T45" fmla="*/ 1046 h 3103"/>
                    <a:gd name="T46" fmla="*/ 1320 w 2315"/>
                    <a:gd name="T47" fmla="*/ 1046 h 3103"/>
                    <a:gd name="T48" fmla="*/ 1417 w 2315"/>
                    <a:gd name="T49" fmla="*/ 1140 h 3103"/>
                    <a:gd name="T50" fmla="*/ 1515 w 2315"/>
                    <a:gd name="T51" fmla="*/ 1297 h 3103"/>
                    <a:gd name="T52" fmla="*/ 1571 w 2315"/>
                    <a:gd name="T53" fmla="*/ 1468 h 3103"/>
                    <a:gd name="T54" fmla="*/ 1584 w 2315"/>
                    <a:gd name="T55" fmla="*/ 1647 h 3103"/>
                    <a:gd name="T56" fmla="*/ 1555 w 2315"/>
                    <a:gd name="T57" fmla="*/ 1825 h 3103"/>
                    <a:gd name="T58" fmla="*/ 1484 w 2315"/>
                    <a:gd name="T59" fmla="*/ 1992 h 3103"/>
                    <a:gd name="T60" fmla="*/ 1664 w 2315"/>
                    <a:gd name="T61" fmla="*/ 2118 h 3103"/>
                    <a:gd name="T62" fmla="*/ 2315 w 2315"/>
                    <a:gd name="T63" fmla="*/ 2800 h 3103"/>
                    <a:gd name="T64" fmla="*/ 2307 w 2315"/>
                    <a:gd name="T65" fmla="*/ 2859 h 3103"/>
                    <a:gd name="T66" fmla="*/ 2276 w 2315"/>
                    <a:gd name="T67" fmla="*/ 2943 h 3103"/>
                    <a:gd name="T68" fmla="*/ 2209 w 2315"/>
                    <a:gd name="T69" fmla="*/ 3030 h 3103"/>
                    <a:gd name="T70" fmla="*/ 2128 w 2315"/>
                    <a:gd name="T71" fmla="*/ 3078 h 3103"/>
                    <a:gd name="T72" fmla="*/ 2053 w 2315"/>
                    <a:gd name="T73" fmla="*/ 3099 h 3103"/>
                    <a:gd name="T74" fmla="*/ 2010 w 2315"/>
                    <a:gd name="T75" fmla="*/ 3103 h 3103"/>
                    <a:gd name="T76" fmla="*/ 1403 w 2315"/>
                    <a:gd name="T77" fmla="*/ 2335 h 3103"/>
                    <a:gd name="T78" fmla="*/ 774 w 2315"/>
                    <a:gd name="T79" fmla="*/ 2903 h 3103"/>
                    <a:gd name="T80" fmla="*/ 657 w 2315"/>
                    <a:gd name="T81" fmla="*/ 2320 h 3103"/>
                    <a:gd name="T82" fmla="*/ 544 w 2315"/>
                    <a:gd name="T83" fmla="*/ 2903 h 3103"/>
                    <a:gd name="T84" fmla="*/ 545 w 2315"/>
                    <a:gd name="T85" fmla="*/ 687 h 3103"/>
                    <a:gd name="T86" fmla="*/ 657 w 2315"/>
                    <a:gd name="T87" fmla="*/ 911 h 3103"/>
                    <a:gd name="T88" fmla="*/ 774 w 2315"/>
                    <a:gd name="T89" fmla="*/ 0 h 3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315" h="3103">
                      <a:moveTo>
                        <a:pt x="891" y="1046"/>
                      </a:moveTo>
                      <a:lnTo>
                        <a:pt x="841" y="1046"/>
                      </a:lnTo>
                      <a:lnTo>
                        <a:pt x="790" y="1051"/>
                      </a:lnTo>
                      <a:lnTo>
                        <a:pt x="741" y="1061"/>
                      </a:lnTo>
                      <a:lnTo>
                        <a:pt x="693" y="1074"/>
                      </a:lnTo>
                      <a:lnTo>
                        <a:pt x="645" y="1093"/>
                      </a:lnTo>
                      <a:lnTo>
                        <a:pt x="600" y="1116"/>
                      </a:lnTo>
                      <a:lnTo>
                        <a:pt x="555" y="1143"/>
                      </a:lnTo>
                      <a:lnTo>
                        <a:pt x="513" y="1176"/>
                      </a:lnTo>
                      <a:lnTo>
                        <a:pt x="474" y="1213"/>
                      </a:lnTo>
                      <a:lnTo>
                        <a:pt x="438" y="1253"/>
                      </a:lnTo>
                      <a:lnTo>
                        <a:pt x="407" y="1297"/>
                      </a:lnTo>
                      <a:lnTo>
                        <a:pt x="379" y="1342"/>
                      </a:lnTo>
                      <a:lnTo>
                        <a:pt x="356" y="1390"/>
                      </a:lnTo>
                      <a:lnTo>
                        <a:pt x="338" y="1438"/>
                      </a:lnTo>
                      <a:lnTo>
                        <a:pt x="325" y="1487"/>
                      </a:lnTo>
                      <a:lnTo>
                        <a:pt x="316" y="1539"/>
                      </a:lnTo>
                      <a:lnTo>
                        <a:pt x="311" y="1590"/>
                      </a:lnTo>
                      <a:lnTo>
                        <a:pt x="311" y="1641"/>
                      </a:lnTo>
                      <a:lnTo>
                        <a:pt x="316" y="1693"/>
                      </a:lnTo>
                      <a:lnTo>
                        <a:pt x="324" y="1743"/>
                      </a:lnTo>
                      <a:lnTo>
                        <a:pt x="338" y="1794"/>
                      </a:lnTo>
                      <a:lnTo>
                        <a:pt x="356" y="1842"/>
                      </a:lnTo>
                      <a:lnTo>
                        <a:pt x="378" y="1890"/>
                      </a:lnTo>
                      <a:lnTo>
                        <a:pt x="406" y="1935"/>
                      </a:lnTo>
                      <a:lnTo>
                        <a:pt x="437" y="1977"/>
                      </a:lnTo>
                      <a:lnTo>
                        <a:pt x="473" y="2018"/>
                      </a:lnTo>
                      <a:lnTo>
                        <a:pt x="513" y="2054"/>
                      </a:lnTo>
                      <a:lnTo>
                        <a:pt x="554" y="2087"/>
                      </a:lnTo>
                      <a:lnTo>
                        <a:pt x="600" y="2115"/>
                      </a:lnTo>
                      <a:lnTo>
                        <a:pt x="645" y="2138"/>
                      </a:lnTo>
                      <a:lnTo>
                        <a:pt x="693" y="2157"/>
                      </a:lnTo>
                      <a:lnTo>
                        <a:pt x="741" y="2170"/>
                      </a:lnTo>
                      <a:lnTo>
                        <a:pt x="790" y="2179"/>
                      </a:lnTo>
                      <a:lnTo>
                        <a:pt x="841" y="2184"/>
                      </a:lnTo>
                      <a:lnTo>
                        <a:pt x="891" y="2184"/>
                      </a:lnTo>
                      <a:lnTo>
                        <a:pt x="941" y="2179"/>
                      </a:lnTo>
                      <a:lnTo>
                        <a:pt x="990" y="2170"/>
                      </a:lnTo>
                      <a:lnTo>
                        <a:pt x="1039" y="2157"/>
                      </a:lnTo>
                      <a:lnTo>
                        <a:pt x="1087" y="2138"/>
                      </a:lnTo>
                      <a:lnTo>
                        <a:pt x="1132" y="2115"/>
                      </a:lnTo>
                      <a:lnTo>
                        <a:pt x="1176" y="2087"/>
                      </a:lnTo>
                      <a:lnTo>
                        <a:pt x="1218" y="2054"/>
                      </a:lnTo>
                      <a:lnTo>
                        <a:pt x="1258" y="2018"/>
                      </a:lnTo>
                      <a:lnTo>
                        <a:pt x="1294" y="1977"/>
                      </a:lnTo>
                      <a:lnTo>
                        <a:pt x="1326" y="1934"/>
                      </a:lnTo>
                      <a:lnTo>
                        <a:pt x="1352" y="1888"/>
                      </a:lnTo>
                      <a:lnTo>
                        <a:pt x="1375" y="1842"/>
                      </a:lnTo>
                      <a:lnTo>
                        <a:pt x="1393" y="1793"/>
                      </a:lnTo>
                      <a:lnTo>
                        <a:pt x="1406" y="1743"/>
                      </a:lnTo>
                      <a:lnTo>
                        <a:pt x="1415" y="1693"/>
                      </a:lnTo>
                      <a:lnTo>
                        <a:pt x="1419" y="1641"/>
                      </a:lnTo>
                      <a:lnTo>
                        <a:pt x="1419" y="1590"/>
                      </a:lnTo>
                      <a:lnTo>
                        <a:pt x="1415" y="1539"/>
                      </a:lnTo>
                      <a:lnTo>
                        <a:pt x="1406" y="1487"/>
                      </a:lnTo>
                      <a:lnTo>
                        <a:pt x="1393" y="1438"/>
                      </a:lnTo>
                      <a:lnTo>
                        <a:pt x="1375" y="1390"/>
                      </a:lnTo>
                      <a:lnTo>
                        <a:pt x="1352" y="1342"/>
                      </a:lnTo>
                      <a:lnTo>
                        <a:pt x="1325" y="1297"/>
                      </a:lnTo>
                      <a:lnTo>
                        <a:pt x="1294" y="1253"/>
                      </a:lnTo>
                      <a:lnTo>
                        <a:pt x="1258" y="1213"/>
                      </a:lnTo>
                      <a:lnTo>
                        <a:pt x="1218" y="1176"/>
                      </a:lnTo>
                      <a:lnTo>
                        <a:pt x="1176" y="1143"/>
                      </a:lnTo>
                      <a:lnTo>
                        <a:pt x="1132" y="1115"/>
                      </a:lnTo>
                      <a:lnTo>
                        <a:pt x="1086" y="1093"/>
                      </a:lnTo>
                      <a:lnTo>
                        <a:pt x="1039" y="1074"/>
                      </a:lnTo>
                      <a:lnTo>
                        <a:pt x="990" y="1061"/>
                      </a:lnTo>
                      <a:lnTo>
                        <a:pt x="941" y="1051"/>
                      </a:lnTo>
                      <a:lnTo>
                        <a:pt x="891" y="1046"/>
                      </a:lnTo>
                      <a:close/>
                      <a:moveTo>
                        <a:pt x="774" y="0"/>
                      </a:moveTo>
                      <a:lnTo>
                        <a:pt x="1320" y="0"/>
                      </a:lnTo>
                      <a:lnTo>
                        <a:pt x="1320" y="1046"/>
                      </a:lnTo>
                      <a:lnTo>
                        <a:pt x="1348" y="1069"/>
                      </a:lnTo>
                      <a:lnTo>
                        <a:pt x="1375" y="1094"/>
                      </a:lnTo>
                      <a:lnTo>
                        <a:pt x="1417" y="1140"/>
                      </a:lnTo>
                      <a:lnTo>
                        <a:pt x="1455" y="1191"/>
                      </a:lnTo>
                      <a:lnTo>
                        <a:pt x="1488" y="1242"/>
                      </a:lnTo>
                      <a:lnTo>
                        <a:pt x="1515" y="1297"/>
                      </a:lnTo>
                      <a:lnTo>
                        <a:pt x="1538" y="1352"/>
                      </a:lnTo>
                      <a:lnTo>
                        <a:pt x="1557" y="1410"/>
                      </a:lnTo>
                      <a:lnTo>
                        <a:pt x="1571" y="1468"/>
                      </a:lnTo>
                      <a:lnTo>
                        <a:pt x="1580" y="1528"/>
                      </a:lnTo>
                      <a:lnTo>
                        <a:pt x="1584" y="1587"/>
                      </a:lnTo>
                      <a:lnTo>
                        <a:pt x="1584" y="1647"/>
                      </a:lnTo>
                      <a:lnTo>
                        <a:pt x="1579" y="1707"/>
                      </a:lnTo>
                      <a:lnTo>
                        <a:pt x="1569" y="1766"/>
                      </a:lnTo>
                      <a:lnTo>
                        <a:pt x="1555" y="1825"/>
                      </a:lnTo>
                      <a:lnTo>
                        <a:pt x="1536" y="1881"/>
                      </a:lnTo>
                      <a:lnTo>
                        <a:pt x="1512" y="1937"/>
                      </a:lnTo>
                      <a:lnTo>
                        <a:pt x="1484" y="1992"/>
                      </a:lnTo>
                      <a:lnTo>
                        <a:pt x="1451" y="2043"/>
                      </a:lnTo>
                      <a:lnTo>
                        <a:pt x="1579" y="2171"/>
                      </a:lnTo>
                      <a:lnTo>
                        <a:pt x="1664" y="2118"/>
                      </a:lnTo>
                      <a:lnTo>
                        <a:pt x="2315" y="2786"/>
                      </a:lnTo>
                      <a:lnTo>
                        <a:pt x="2315" y="2791"/>
                      </a:lnTo>
                      <a:lnTo>
                        <a:pt x="2315" y="2800"/>
                      </a:lnTo>
                      <a:lnTo>
                        <a:pt x="2314" y="2815"/>
                      </a:lnTo>
                      <a:lnTo>
                        <a:pt x="2311" y="2835"/>
                      </a:lnTo>
                      <a:lnTo>
                        <a:pt x="2307" y="2859"/>
                      </a:lnTo>
                      <a:lnTo>
                        <a:pt x="2300" y="2884"/>
                      </a:lnTo>
                      <a:lnTo>
                        <a:pt x="2290" y="2913"/>
                      </a:lnTo>
                      <a:lnTo>
                        <a:pt x="2276" y="2943"/>
                      </a:lnTo>
                      <a:lnTo>
                        <a:pt x="2257" y="2974"/>
                      </a:lnTo>
                      <a:lnTo>
                        <a:pt x="2234" y="3005"/>
                      </a:lnTo>
                      <a:lnTo>
                        <a:pt x="2209" y="3030"/>
                      </a:lnTo>
                      <a:lnTo>
                        <a:pt x="2183" y="3050"/>
                      </a:lnTo>
                      <a:lnTo>
                        <a:pt x="2156" y="3066"/>
                      </a:lnTo>
                      <a:lnTo>
                        <a:pt x="2128" y="3078"/>
                      </a:lnTo>
                      <a:lnTo>
                        <a:pt x="2101" y="3087"/>
                      </a:lnTo>
                      <a:lnTo>
                        <a:pt x="2076" y="3095"/>
                      </a:lnTo>
                      <a:lnTo>
                        <a:pt x="2053" y="3099"/>
                      </a:lnTo>
                      <a:lnTo>
                        <a:pt x="2034" y="3102"/>
                      </a:lnTo>
                      <a:lnTo>
                        <a:pt x="2019" y="3103"/>
                      </a:lnTo>
                      <a:lnTo>
                        <a:pt x="2010" y="3103"/>
                      </a:lnTo>
                      <a:lnTo>
                        <a:pt x="2006" y="3103"/>
                      </a:lnTo>
                      <a:lnTo>
                        <a:pt x="1355" y="2435"/>
                      </a:lnTo>
                      <a:lnTo>
                        <a:pt x="1403" y="2335"/>
                      </a:lnTo>
                      <a:lnTo>
                        <a:pt x="1320" y="2252"/>
                      </a:lnTo>
                      <a:lnTo>
                        <a:pt x="1320" y="2903"/>
                      </a:lnTo>
                      <a:lnTo>
                        <a:pt x="774" y="2903"/>
                      </a:lnTo>
                      <a:lnTo>
                        <a:pt x="774" y="2345"/>
                      </a:lnTo>
                      <a:lnTo>
                        <a:pt x="715" y="2336"/>
                      </a:lnTo>
                      <a:lnTo>
                        <a:pt x="657" y="2320"/>
                      </a:lnTo>
                      <a:lnTo>
                        <a:pt x="600" y="2300"/>
                      </a:lnTo>
                      <a:lnTo>
                        <a:pt x="544" y="2274"/>
                      </a:lnTo>
                      <a:lnTo>
                        <a:pt x="544" y="2903"/>
                      </a:lnTo>
                      <a:lnTo>
                        <a:pt x="0" y="2903"/>
                      </a:lnTo>
                      <a:lnTo>
                        <a:pt x="0" y="687"/>
                      </a:lnTo>
                      <a:lnTo>
                        <a:pt x="545" y="687"/>
                      </a:lnTo>
                      <a:lnTo>
                        <a:pt x="545" y="957"/>
                      </a:lnTo>
                      <a:lnTo>
                        <a:pt x="601" y="932"/>
                      </a:lnTo>
                      <a:lnTo>
                        <a:pt x="657" y="911"/>
                      </a:lnTo>
                      <a:lnTo>
                        <a:pt x="715" y="896"/>
                      </a:lnTo>
                      <a:lnTo>
                        <a:pt x="774" y="885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xmlns="" id="{0FC369C3-0159-4CB3-A989-C0D855B28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8634" y="630485"/>
                <a:ext cx="313420" cy="248744"/>
              </a:xfrm>
              <a:custGeom>
                <a:avLst/>
                <a:gdLst>
                  <a:gd name="T0" fmla="*/ 3526 w 3526"/>
                  <a:gd name="T1" fmla="*/ 2803 h 2803"/>
                  <a:gd name="T2" fmla="*/ 0 w 3526"/>
                  <a:gd name="T3" fmla="*/ 1227 h 2803"/>
                  <a:gd name="T4" fmla="*/ 69 w 3526"/>
                  <a:gd name="T5" fmla="*/ 1291 h 2803"/>
                  <a:gd name="T6" fmla="*/ 150 w 3526"/>
                  <a:gd name="T7" fmla="*/ 1340 h 2803"/>
                  <a:gd name="T8" fmla="*/ 241 w 3526"/>
                  <a:gd name="T9" fmla="*/ 1372 h 2803"/>
                  <a:gd name="T10" fmla="*/ 341 w 3526"/>
                  <a:gd name="T11" fmla="*/ 1382 h 2803"/>
                  <a:gd name="T12" fmla="*/ 513 w 3526"/>
                  <a:gd name="T13" fmla="*/ 1663 h 2803"/>
                  <a:gd name="T14" fmla="*/ 921 w 3526"/>
                  <a:gd name="T15" fmla="*/ 1382 h 2803"/>
                  <a:gd name="T16" fmla="*/ 2494 w 3526"/>
                  <a:gd name="T17" fmla="*/ 1663 h 2803"/>
                  <a:gd name="T18" fmla="*/ 2900 w 3526"/>
                  <a:gd name="T19" fmla="*/ 1382 h 2803"/>
                  <a:gd name="T20" fmla="*/ 3223 w 3526"/>
                  <a:gd name="T21" fmla="*/ 1379 h 2803"/>
                  <a:gd name="T22" fmla="*/ 3323 w 3526"/>
                  <a:gd name="T23" fmla="*/ 1355 h 2803"/>
                  <a:gd name="T24" fmla="*/ 3414 w 3526"/>
                  <a:gd name="T25" fmla="*/ 1309 h 2803"/>
                  <a:gd name="T26" fmla="*/ 3492 w 3526"/>
                  <a:gd name="T27" fmla="*/ 1245 h 2803"/>
                  <a:gd name="T28" fmla="*/ 1317 w 3526"/>
                  <a:gd name="T29" fmla="*/ 133 h 2803"/>
                  <a:gd name="T30" fmla="*/ 2217 w 3526"/>
                  <a:gd name="T31" fmla="*/ 350 h 2803"/>
                  <a:gd name="T32" fmla="*/ 1317 w 3526"/>
                  <a:gd name="T33" fmla="*/ 133 h 2803"/>
                  <a:gd name="T34" fmla="*/ 2284 w 3526"/>
                  <a:gd name="T35" fmla="*/ 0 h 2803"/>
                  <a:gd name="T36" fmla="*/ 2317 w 3526"/>
                  <a:gd name="T37" fmla="*/ 9 h 2803"/>
                  <a:gd name="T38" fmla="*/ 2341 w 3526"/>
                  <a:gd name="T39" fmla="*/ 32 h 2803"/>
                  <a:gd name="T40" fmla="*/ 2350 w 3526"/>
                  <a:gd name="T41" fmla="*/ 67 h 2803"/>
                  <a:gd name="T42" fmla="*/ 3526 w 3526"/>
                  <a:gd name="T43" fmla="*/ 350 h 2803"/>
                  <a:gd name="T44" fmla="*/ 3514 w 3526"/>
                  <a:gd name="T45" fmla="*/ 1041 h 2803"/>
                  <a:gd name="T46" fmla="*/ 3476 w 3526"/>
                  <a:gd name="T47" fmla="*/ 1123 h 2803"/>
                  <a:gd name="T48" fmla="*/ 3420 w 3526"/>
                  <a:gd name="T49" fmla="*/ 1193 h 2803"/>
                  <a:gd name="T50" fmla="*/ 3347 w 3526"/>
                  <a:gd name="T51" fmla="*/ 1246 h 2803"/>
                  <a:gd name="T52" fmla="*/ 3263 w 3526"/>
                  <a:gd name="T53" fmla="*/ 1281 h 2803"/>
                  <a:gd name="T54" fmla="*/ 3169 w 3526"/>
                  <a:gd name="T55" fmla="*/ 1293 h 2803"/>
                  <a:gd name="T56" fmla="*/ 2900 w 3526"/>
                  <a:gd name="T57" fmla="*/ 1184 h 2803"/>
                  <a:gd name="T58" fmla="*/ 2494 w 3526"/>
                  <a:gd name="T59" fmla="*/ 1293 h 2803"/>
                  <a:gd name="T60" fmla="*/ 921 w 3526"/>
                  <a:gd name="T61" fmla="*/ 1184 h 2803"/>
                  <a:gd name="T62" fmla="*/ 513 w 3526"/>
                  <a:gd name="T63" fmla="*/ 1293 h 2803"/>
                  <a:gd name="T64" fmla="*/ 294 w 3526"/>
                  <a:gd name="T65" fmla="*/ 1291 h 2803"/>
                  <a:gd name="T66" fmla="*/ 208 w 3526"/>
                  <a:gd name="T67" fmla="*/ 1268 h 2803"/>
                  <a:gd name="T68" fmla="*/ 131 w 3526"/>
                  <a:gd name="T69" fmla="*/ 1226 h 2803"/>
                  <a:gd name="T70" fmla="*/ 66 w 3526"/>
                  <a:gd name="T71" fmla="*/ 1167 h 2803"/>
                  <a:gd name="T72" fmla="*/ 17 w 3526"/>
                  <a:gd name="T73" fmla="*/ 1094 h 2803"/>
                  <a:gd name="T74" fmla="*/ 0 w 3526"/>
                  <a:gd name="T75" fmla="*/ 350 h 2803"/>
                  <a:gd name="T76" fmla="*/ 1182 w 3526"/>
                  <a:gd name="T77" fmla="*/ 67 h 2803"/>
                  <a:gd name="T78" fmla="*/ 1192 w 3526"/>
                  <a:gd name="T79" fmla="*/ 32 h 2803"/>
                  <a:gd name="T80" fmla="*/ 1216 w 3526"/>
                  <a:gd name="T81" fmla="*/ 9 h 2803"/>
                  <a:gd name="T82" fmla="*/ 1250 w 3526"/>
                  <a:gd name="T83" fmla="*/ 0 h 2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26" h="2803">
                    <a:moveTo>
                      <a:pt x="3526" y="1207"/>
                    </a:moveTo>
                    <a:lnTo>
                      <a:pt x="3526" y="2803"/>
                    </a:lnTo>
                    <a:lnTo>
                      <a:pt x="0" y="2803"/>
                    </a:lnTo>
                    <a:lnTo>
                      <a:pt x="0" y="1227"/>
                    </a:lnTo>
                    <a:lnTo>
                      <a:pt x="32" y="1260"/>
                    </a:lnTo>
                    <a:lnTo>
                      <a:pt x="69" y="1291"/>
                    </a:lnTo>
                    <a:lnTo>
                      <a:pt x="108" y="1318"/>
                    </a:lnTo>
                    <a:lnTo>
                      <a:pt x="150" y="1340"/>
                    </a:lnTo>
                    <a:lnTo>
                      <a:pt x="195" y="1359"/>
                    </a:lnTo>
                    <a:lnTo>
                      <a:pt x="241" y="1372"/>
                    </a:lnTo>
                    <a:lnTo>
                      <a:pt x="290" y="1379"/>
                    </a:lnTo>
                    <a:lnTo>
                      <a:pt x="341" y="1382"/>
                    </a:lnTo>
                    <a:lnTo>
                      <a:pt x="513" y="1382"/>
                    </a:lnTo>
                    <a:lnTo>
                      <a:pt x="513" y="1663"/>
                    </a:lnTo>
                    <a:lnTo>
                      <a:pt x="921" y="1663"/>
                    </a:lnTo>
                    <a:lnTo>
                      <a:pt x="921" y="1382"/>
                    </a:lnTo>
                    <a:lnTo>
                      <a:pt x="2494" y="1382"/>
                    </a:lnTo>
                    <a:lnTo>
                      <a:pt x="2494" y="1663"/>
                    </a:lnTo>
                    <a:lnTo>
                      <a:pt x="2900" y="1663"/>
                    </a:lnTo>
                    <a:lnTo>
                      <a:pt x="2900" y="1382"/>
                    </a:lnTo>
                    <a:lnTo>
                      <a:pt x="3169" y="1382"/>
                    </a:lnTo>
                    <a:lnTo>
                      <a:pt x="3223" y="1379"/>
                    </a:lnTo>
                    <a:lnTo>
                      <a:pt x="3275" y="1371"/>
                    </a:lnTo>
                    <a:lnTo>
                      <a:pt x="3323" y="1355"/>
                    </a:lnTo>
                    <a:lnTo>
                      <a:pt x="3371" y="1335"/>
                    </a:lnTo>
                    <a:lnTo>
                      <a:pt x="3414" y="1309"/>
                    </a:lnTo>
                    <a:lnTo>
                      <a:pt x="3455" y="1280"/>
                    </a:lnTo>
                    <a:lnTo>
                      <a:pt x="3492" y="1245"/>
                    </a:lnTo>
                    <a:lnTo>
                      <a:pt x="3526" y="1207"/>
                    </a:lnTo>
                    <a:close/>
                    <a:moveTo>
                      <a:pt x="1317" y="133"/>
                    </a:moveTo>
                    <a:lnTo>
                      <a:pt x="1317" y="350"/>
                    </a:lnTo>
                    <a:lnTo>
                      <a:pt x="2217" y="350"/>
                    </a:lnTo>
                    <a:lnTo>
                      <a:pt x="2217" y="133"/>
                    </a:lnTo>
                    <a:lnTo>
                      <a:pt x="1317" y="133"/>
                    </a:lnTo>
                    <a:close/>
                    <a:moveTo>
                      <a:pt x="1250" y="0"/>
                    </a:moveTo>
                    <a:lnTo>
                      <a:pt x="2284" y="0"/>
                    </a:lnTo>
                    <a:lnTo>
                      <a:pt x="2301" y="2"/>
                    </a:lnTo>
                    <a:lnTo>
                      <a:pt x="2317" y="9"/>
                    </a:lnTo>
                    <a:lnTo>
                      <a:pt x="2330" y="19"/>
                    </a:lnTo>
                    <a:lnTo>
                      <a:pt x="2341" y="32"/>
                    </a:lnTo>
                    <a:lnTo>
                      <a:pt x="2348" y="49"/>
                    </a:lnTo>
                    <a:lnTo>
                      <a:pt x="2350" y="67"/>
                    </a:lnTo>
                    <a:lnTo>
                      <a:pt x="2350" y="350"/>
                    </a:lnTo>
                    <a:lnTo>
                      <a:pt x="3526" y="350"/>
                    </a:lnTo>
                    <a:lnTo>
                      <a:pt x="3526" y="995"/>
                    </a:lnTo>
                    <a:lnTo>
                      <a:pt x="3514" y="1041"/>
                    </a:lnTo>
                    <a:lnTo>
                      <a:pt x="3498" y="1083"/>
                    </a:lnTo>
                    <a:lnTo>
                      <a:pt x="3476" y="1123"/>
                    </a:lnTo>
                    <a:lnTo>
                      <a:pt x="3450" y="1160"/>
                    </a:lnTo>
                    <a:lnTo>
                      <a:pt x="3420" y="1193"/>
                    </a:lnTo>
                    <a:lnTo>
                      <a:pt x="3385" y="1221"/>
                    </a:lnTo>
                    <a:lnTo>
                      <a:pt x="3347" y="1246"/>
                    </a:lnTo>
                    <a:lnTo>
                      <a:pt x="3306" y="1267"/>
                    </a:lnTo>
                    <a:lnTo>
                      <a:pt x="3263" y="1281"/>
                    </a:lnTo>
                    <a:lnTo>
                      <a:pt x="3216" y="1291"/>
                    </a:lnTo>
                    <a:lnTo>
                      <a:pt x="3169" y="1293"/>
                    </a:lnTo>
                    <a:lnTo>
                      <a:pt x="2900" y="1293"/>
                    </a:lnTo>
                    <a:lnTo>
                      <a:pt x="2900" y="1184"/>
                    </a:lnTo>
                    <a:lnTo>
                      <a:pt x="2494" y="1184"/>
                    </a:lnTo>
                    <a:lnTo>
                      <a:pt x="2494" y="1293"/>
                    </a:lnTo>
                    <a:lnTo>
                      <a:pt x="921" y="1293"/>
                    </a:lnTo>
                    <a:lnTo>
                      <a:pt x="921" y="1184"/>
                    </a:lnTo>
                    <a:lnTo>
                      <a:pt x="513" y="1184"/>
                    </a:lnTo>
                    <a:lnTo>
                      <a:pt x="513" y="1293"/>
                    </a:lnTo>
                    <a:lnTo>
                      <a:pt x="341" y="1293"/>
                    </a:lnTo>
                    <a:lnTo>
                      <a:pt x="294" y="1291"/>
                    </a:lnTo>
                    <a:lnTo>
                      <a:pt x="250" y="1282"/>
                    </a:lnTo>
                    <a:lnTo>
                      <a:pt x="208" y="1268"/>
                    </a:lnTo>
                    <a:lnTo>
                      <a:pt x="168" y="1249"/>
                    </a:lnTo>
                    <a:lnTo>
                      <a:pt x="131" y="1226"/>
                    </a:lnTo>
                    <a:lnTo>
                      <a:pt x="96" y="1198"/>
                    </a:lnTo>
                    <a:lnTo>
                      <a:pt x="66" y="1167"/>
                    </a:lnTo>
                    <a:lnTo>
                      <a:pt x="40" y="1132"/>
                    </a:lnTo>
                    <a:lnTo>
                      <a:pt x="17" y="1094"/>
                    </a:lnTo>
                    <a:lnTo>
                      <a:pt x="0" y="1054"/>
                    </a:lnTo>
                    <a:lnTo>
                      <a:pt x="0" y="350"/>
                    </a:lnTo>
                    <a:lnTo>
                      <a:pt x="1182" y="350"/>
                    </a:lnTo>
                    <a:lnTo>
                      <a:pt x="1182" y="67"/>
                    </a:lnTo>
                    <a:lnTo>
                      <a:pt x="1185" y="49"/>
                    </a:lnTo>
                    <a:lnTo>
                      <a:pt x="1192" y="32"/>
                    </a:lnTo>
                    <a:lnTo>
                      <a:pt x="1202" y="19"/>
                    </a:lnTo>
                    <a:lnTo>
                      <a:pt x="1216" y="9"/>
                    </a:lnTo>
                    <a:lnTo>
                      <a:pt x="1232" y="2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xmlns="" id="{97C0C34E-B951-41B2-A17C-B00C21E0919E}"/>
                  </a:ext>
                </a:extLst>
              </p:cNvPr>
              <p:cNvGrpSpPr/>
              <p:nvPr/>
            </p:nvGrpSpPr>
            <p:grpSpPr>
              <a:xfrm>
                <a:off x="5352540" y="1255320"/>
                <a:ext cx="305635" cy="335748"/>
                <a:chOff x="4776788" y="2243138"/>
                <a:chExt cx="434976" cy="477838"/>
              </a:xfrm>
              <a:solidFill>
                <a:schemeClr val="bg1"/>
              </a:solidFill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xmlns="" id="{B2890475-9C46-41E9-9D53-5690AFADD2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8226" y="2316163"/>
                  <a:ext cx="292100" cy="404813"/>
                </a:xfrm>
                <a:custGeom>
                  <a:avLst/>
                  <a:gdLst>
                    <a:gd name="T0" fmla="*/ 750 w 2029"/>
                    <a:gd name="T1" fmla="*/ 299 h 2800"/>
                    <a:gd name="T2" fmla="*/ 479 w 2029"/>
                    <a:gd name="T3" fmla="*/ 466 h 2800"/>
                    <a:gd name="T4" fmla="*/ 304 w 2029"/>
                    <a:gd name="T5" fmla="*/ 723 h 2800"/>
                    <a:gd name="T6" fmla="*/ 259 w 2029"/>
                    <a:gd name="T7" fmla="*/ 1034 h 2800"/>
                    <a:gd name="T8" fmla="*/ 314 w 2029"/>
                    <a:gd name="T9" fmla="*/ 1283 h 2800"/>
                    <a:gd name="T10" fmla="*/ 414 w 2029"/>
                    <a:gd name="T11" fmla="*/ 1472 h 2800"/>
                    <a:gd name="T12" fmla="*/ 530 w 2029"/>
                    <a:gd name="T13" fmla="*/ 1646 h 2800"/>
                    <a:gd name="T14" fmla="*/ 603 w 2029"/>
                    <a:gd name="T15" fmla="*/ 1843 h 2800"/>
                    <a:gd name="T16" fmla="*/ 647 w 2029"/>
                    <a:gd name="T17" fmla="*/ 1978 h 2800"/>
                    <a:gd name="T18" fmla="*/ 1346 w 2029"/>
                    <a:gd name="T19" fmla="*/ 2011 h 2800"/>
                    <a:gd name="T20" fmla="*/ 1421 w 2029"/>
                    <a:gd name="T21" fmla="*/ 1912 h 2800"/>
                    <a:gd name="T22" fmla="*/ 1460 w 2029"/>
                    <a:gd name="T23" fmla="*/ 1721 h 2800"/>
                    <a:gd name="T24" fmla="*/ 1570 w 2029"/>
                    <a:gd name="T25" fmla="*/ 1538 h 2800"/>
                    <a:gd name="T26" fmla="*/ 1678 w 2029"/>
                    <a:gd name="T27" fmla="*/ 1364 h 2800"/>
                    <a:gd name="T28" fmla="*/ 1756 w 2029"/>
                    <a:gd name="T29" fmla="*/ 1143 h 2800"/>
                    <a:gd name="T30" fmla="*/ 1760 w 2029"/>
                    <a:gd name="T31" fmla="*/ 844 h 2800"/>
                    <a:gd name="T32" fmla="*/ 1634 w 2029"/>
                    <a:gd name="T33" fmla="*/ 559 h 2800"/>
                    <a:gd name="T34" fmla="*/ 1397 w 2029"/>
                    <a:gd name="T35" fmla="*/ 352 h 2800"/>
                    <a:gd name="T36" fmla="*/ 1084 w 2029"/>
                    <a:gd name="T37" fmla="*/ 258 h 2800"/>
                    <a:gd name="T38" fmla="*/ 1258 w 2029"/>
                    <a:gd name="T39" fmla="*/ 29 h 2800"/>
                    <a:gd name="T40" fmla="*/ 1613 w 2029"/>
                    <a:gd name="T41" fmla="*/ 188 h 2800"/>
                    <a:gd name="T42" fmla="*/ 1877 w 2029"/>
                    <a:gd name="T43" fmla="*/ 461 h 2800"/>
                    <a:gd name="T44" fmla="*/ 2015 w 2029"/>
                    <a:gd name="T45" fmla="*/ 815 h 2800"/>
                    <a:gd name="T46" fmla="*/ 2013 w 2029"/>
                    <a:gd name="T47" fmla="*/ 1166 h 2800"/>
                    <a:gd name="T48" fmla="*/ 1934 w 2029"/>
                    <a:gd name="T49" fmla="*/ 1424 h 2800"/>
                    <a:gd name="T50" fmla="*/ 1825 w 2029"/>
                    <a:gd name="T51" fmla="*/ 1617 h 2800"/>
                    <a:gd name="T52" fmla="*/ 1714 w 2029"/>
                    <a:gd name="T53" fmla="*/ 1785 h 2800"/>
                    <a:gd name="T54" fmla="*/ 1677 w 2029"/>
                    <a:gd name="T55" fmla="*/ 1934 h 2800"/>
                    <a:gd name="T56" fmla="*/ 1572 w 2029"/>
                    <a:gd name="T57" fmla="*/ 2150 h 2800"/>
                    <a:gd name="T58" fmla="*/ 1487 w 2029"/>
                    <a:gd name="T59" fmla="*/ 2294 h 2800"/>
                    <a:gd name="T60" fmla="*/ 1480 w 2029"/>
                    <a:gd name="T61" fmla="*/ 2429 h 2800"/>
                    <a:gd name="T62" fmla="*/ 1476 w 2029"/>
                    <a:gd name="T63" fmla="*/ 2492 h 2800"/>
                    <a:gd name="T64" fmla="*/ 1446 w 2029"/>
                    <a:gd name="T65" fmla="*/ 2575 h 2800"/>
                    <a:gd name="T66" fmla="*/ 1340 w 2029"/>
                    <a:gd name="T67" fmla="*/ 2666 h 2800"/>
                    <a:gd name="T68" fmla="*/ 1184 w 2029"/>
                    <a:gd name="T69" fmla="*/ 2779 h 2800"/>
                    <a:gd name="T70" fmla="*/ 891 w 2029"/>
                    <a:gd name="T71" fmla="*/ 2798 h 2800"/>
                    <a:gd name="T72" fmla="*/ 762 w 2029"/>
                    <a:gd name="T73" fmla="*/ 2698 h 2800"/>
                    <a:gd name="T74" fmla="*/ 607 w 2029"/>
                    <a:gd name="T75" fmla="*/ 2606 h 2800"/>
                    <a:gd name="T76" fmla="*/ 556 w 2029"/>
                    <a:gd name="T77" fmla="*/ 2509 h 2800"/>
                    <a:gd name="T78" fmla="*/ 551 w 2029"/>
                    <a:gd name="T79" fmla="*/ 2466 h 2800"/>
                    <a:gd name="T80" fmla="*/ 545 w 2029"/>
                    <a:gd name="T81" fmla="*/ 2350 h 2800"/>
                    <a:gd name="T82" fmla="*/ 538 w 2029"/>
                    <a:gd name="T83" fmla="*/ 2221 h 2800"/>
                    <a:gd name="T84" fmla="*/ 376 w 2029"/>
                    <a:gd name="T85" fmla="*/ 2025 h 2800"/>
                    <a:gd name="T86" fmla="*/ 340 w 2029"/>
                    <a:gd name="T87" fmla="*/ 1839 h 2800"/>
                    <a:gd name="T88" fmla="*/ 248 w 2029"/>
                    <a:gd name="T89" fmla="*/ 1682 h 2800"/>
                    <a:gd name="T90" fmla="*/ 138 w 2029"/>
                    <a:gd name="T91" fmla="*/ 1508 h 2800"/>
                    <a:gd name="T92" fmla="*/ 41 w 2029"/>
                    <a:gd name="T93" fmla="*/ 1278 h 2800"/>
                    <a:gd name="T94" fmla="*/ 0 w 2029"/>
                    <a:gd name="T95" fmla="*/ 973 h 2800"/>
                    <a:gd name="T96" fmla="*/ 80 w 2029"/>
                    <a:gd name="T97" fmla="*/ 595 h 2800"/>
                    <a:gd name="T98" fmla="*/ 298 w 2029"/>
                    <a:gd name="T99" fmla="*/ 286 h 2800"/>
                    <a:gd name="T100" fmla="*/ 621 w 2029"/>
                    <a:gd name="T101" fmla="*/ 77 h 2800"/>
                    <a:gd name="T102" fmla="*/ 1014 w 2029"/>
                    <a:gd name="T103" fmla="*/ 0 h 28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029" h="2800">
                      <a:moveTo>
                        <a:pt x="1014" y="255"/>
                      </a:moveTo>
                      <a:lnTo>
                        <a:pt x="945" y="258"/>
                      </a:lnTo>
                      <a:lnTo>
                        <a:pt x="878" y="266"/>
                      </a:lnTo>
                      <a:lnTo>
                        <a:pt x="813" y="281"/>
                      </a:lnTo>
                      <a:lnTo>
                        <a:pt x="750" y="299"/>
                      </a:lnTo>
                      <a:lnTo>
                        <a:pt x="690" y="324"/>
                      </a:lnTo>
                      <a:lnTo>
                        <a:pt x="632" y="354"/>
                      </a:lnTo>
                      <a:lnTo>
                        <a:pt x="578" y="387"/>
                      </a:lnTo>
                      <a:lnTo>
                        <a:pt x="527" y="424"/>
                      </a:lnTo>
                      <a:lnTo>
                        <a:pt x="479" y="466"/>
                      </a:lnTo>
                      <a:lnTo>
                        <a:pt x="435" y="511"/>
                      </a:lnTo>
                      <a:lnTo>
                        <a:pt x="396" y="559"/>
                      </a:lnTo>
                      <a:lnTo>
                        <a:pt x="361" y="611"/>
                      </a:lnTo>
                      <a:lnTo>
                        <a:pt x="330" y="666"/>
                      </a:lnTo>
                      <a:lnTo>
                        <a:pt x="304" y="723"/>
                      </a:lnTo>
                      <a:lnTo>
                        <a:pt x="284" y="783"/>
                      </a:lnTo>
                      <a:lnTo>
                        <a:pt x="270" y="844"/>
                      </a:lnTo>
                      <a:lnTo>
                        <a:pt x="260" y="908"/>
                      </a:lnTo>
                      <a:lnTo>
                        <a:pt x="257" y="973"/>
                      </a:lnTo>
                      <a:lnTo>
                        <a:pt x="259" y="1034"/>
                      </a:lnTo>
                      <a:lnTo>
                        <a:pt x="264" y="1090"/>
                      </a:lnTo>
                      <a:lnTo>
                        <a:pt x="273" y="1143"/>
                      </a:lnTo>
                      <a:lnTo>
                        <a:pt x="284" y="1193"/>
                      </a:lnTo>
                      <a:lnTo>
                        <a:pt x="298" y="1240"/>
                      </a:lnTo>
                      <a:lnTo>
                        <a:pt x="314" y="1283"/>
                      </a:lnTo>
                      <a:lnTo>
                        <a:pt x="331" y="1325"/>
                      </a:lnTo>
                      <a:lnTo>
                        <a:pt x="351" y="1364"/>
                      </a:lnTo>
                      <a:lnTo>
                        <a:pt x="371" y="1402"/>
                      </a:lnTo>
                      <a:lnTo>
                        <a:pt x="393" y="1437"/>
                      </a:lnTo>
                      <a:lnTo>
                        <a:pt x="414" y="1472"/>
                      </a:lnTo>
                      <a:lnTo>
                        <a:pt x="437" y="1505"/>
                      </a:lnTo>
                      <a:lnTo>
                        <a:pt x="458" y="1537"/>
                      </a:lnTo>
                      <a:lnTo>
                        <a:pt x="483" y="1573"/>
                      </a:lnTo>
                      <a:lnTo>
                        <a:pt x="507" y="1610"/>
                      </a:lnTo>
                      <a:lnTo>
                        <a:pt x="530" y="1646"/>
                      </a:lnTo>
                      <a:lnTo>
                        <a:pt x="551" y="1683"/>
                      </a:lnTo>
                      <a:lnTo>
                        <a:pt x="569" y="1721"/>
                      </a:lnTo>
                      <a:lnTo>
                        <a:pt x="584" y="1760"/>
                      </a:lnTo>
                      <a:lnTo>
                        <a:pt x="595" y="1800"/>
                      </a:lnTo>
                      <a:lnTo>
                        <a:pt x="603" y="1843"/>
                      </a:lnTo>
                      <a:lnTo>
                        <a:pt x="605" y="1888"/>
                      </a:lnTo>
                      <a:lnTo>
                        <a:pt x="608" y="1912"/>
                      </a:lnTo>
                      <a:lnTo>
                        <a:pt x="617" y="1936"/>
                      </a:lnTo>
                      <a:lnTo>
                        <a:pt x="630" y="1958"/>
                      </a:lnTo>
                      <a:lnTo>
                        <a:pt x="647" y="1978"/>
                      </a:lnTo>
                      <a:lnTo>
                        <a:pt x="665" y="1996"/>
                      </a:lnTo>
                      <a:lnTo>
                        <a:pt x="683" y="2011"/>
                      </a:lnTo>
                      <a:lnTo>
                        <a:pt x="701" y="2025"/>
                      </a:lnTo>
                      <a:lnTo>
                        <a:pt x="1328" y="2025"/>
                      </a:lnTo>
                      <a:lnTo>
                        <a:pt x="1346" y="2011"/>
                      </a:lnTo>
                      <a:lnTo>
                        <a:pt x="1364" y="1996"/>
                      </a:lnTo>
                      <a:lnTo>
                        <a:pt x="1383" y="1978"/>
                      </a:lnTo>
                      <a:lnTo>
                        <a:pt x="1399" y="1958"/>
                      </a:lnTo>
                      <a:lnTo>
                        <a:pt x="1412" y="1936"/>
                      </a:lnTo>
                      <a:lnTo>
                        <a:pt x="1421" y="1912"/>
                      </a:lnTo>
                      <a:lnTo>
                        <a:pt x="1424" y="1888"/>
                      </a:lnTo>
                      <a:lnTo>
                        <a:pt x="1426" y="1843"/>
                      </a:lnTo>
                      <a:lnTo>
                        <a:pt x="1434" y="1800"/>
                      </a:lnTo>
                      <a:lnTo>
                        <a:pt x="1445" y="1760"/>
                      </a:lnTo>
                      <a:lnTo>
                        <a:pt x="1460" y="1721"/>
                      </a:lnTo>
                      <a:lnTo>
                        <a:pt x="1478" y="1684"/>
                      </a:lnTo>
                      <a:lnTo>
                        <a:pt x="1498" y="1646"/>
                      </a:lnTo>
                      <a:lnTo>
                        <a:pt x="1520" y="1610"/>
                      </a:lnTo>
                      <a:lnTo>
                        <a:pt x="1545" y="1574"/>
                      </a:lnTo>
                      <a:lnTo>
                        <a:pt x="1570" y="1538"/>
                      </a:lnTo>
                      <a:lnTo>
                        <a:pt x="1592" y="1506"/>
                      </a:lnTo>
                      <a:lnTo>
                        <a:pt x="1614" y="1473"/>
                      </a:lnTo>
                      <a:lnTo>
                        <a:pt x="1636" y="1438"/>
                      </a:lnTo>
                      <a:lnTo>
                        <a:pt x="1658" y="1402"/>
                      </a:lnTo>
                      <a:lnTo>
                        <a:pt x="1678" y="1364"/>
                      </a:lnTo>
                      <a:lnTo>
                        <a:pt x="1698" y="1325"/>
                      </a:lnTo>
                      <a:lnTo>
                        <a:pt x="1715" y="1283"/>
                      </a:lnTo>
                      <a:lnTo>
                        <a:pt x="1731" y="1240"/>
                      </a:lnTo>
                      <a:lnTo>
                        <a:pt x="1745" y="1193"/>
                      </a:lnTo>
                      <a:lnTo>
                        <a:pt x="1756" y="1143"/>
                      </a:lnTo>
                      <a:lnTo>
                        <a:pt x="1765" y="1090"/>
                      </a:lnTo>
                      <a:lnTo>
                        <a:pt x="1770" y="1034"/>
                      </a:lnTo>
                      <a:lnTo>
                        <a:pt x="1772" y="973"/>
                      </a:lnTo>
                      <a:lnTo>
                        <a:pt x="1769" y="908"/>
                      </a:lnTo>
                      <a:lnTo>
                        <a:pt x="1760" y="844"/>
                      </a:lnTo>
                      <a:lnTo>
                        <a:pt x="1745" y="782"/>
                      </a:lnTo>
                      <a:lnTo>
                        <a:pt x="1725" y="723"/>
                      </a:lnTo>
                      <a:lnTo>
                        <a:pt x="1700" y="666"/>
                      </a:lnTo>
                      <a:lnTo>
                        <a:pt x="1668" y="610"/>
                      </a:lnTo>
                      <a:lnTo>
                        <a:pt x="1634" y="559"/>
                      </a:lnTo>
                      <a:lnTo>
                        <a:pt x="1594" y="511"/>
                      </a:lnTo>
                      <a:lnTo>
                        <a:pt x="1550" y="466"/>
                      </a:lnTo>
                      <a:lnTo>
                        <a:pt x="1503" y="424"/>
                      </a:lnTo>
                      <a:lnTo>
                        <a:pt x="1451" y="386"/>
                      </a:lnTo>
                      <a:lnTo>
                        <a:pt x="1397" y="352"/>
                      </a:lnTo>
                      <a:lnTo>
                        <a:pt x="1339" y="324"/>
                      </a:lnTo>
                      <a:lnTo>
                        <a:pt x="1278" y="299"/>
                      </a:lnTo>
                      <a:lnTo>
                        <a:pt x="1216" y="281"/>
                      </a:lnTo>
                      <a:lnTo>
                        <a:pt x="1151" y="266"/>
                      </a:lnTo>
                      <a:lnTo>
                        <a:pt x="1084" y="258"/>
                      </a:lnTo>
                      <a:lnTo>
                        <a:pt x="1014" y="255"/>
                      </a:lnTo>
                      <a:close/>
                      <a:moveTo>
                        <a:pt x="1014" y="0"/>
                      </a:moveTo>
                      <a:lnTo>
                        <a:pt x="1097" y="3"/>
                      </a:lnTo>
                      <a:lnTo>
                        <a:pt x="1179" y="13"/>
                      </a:lnTo>
                      <a:lnTo>
                        <a:pt x="1258" y="29"/>
                      </a:lnTo>
                      <a:lnTo>
                        <a:pt x="1335" y="50"/>
                      </a:lnTo>
                      <a:lnTo>
                        <a:pt x="1408" y="77"/>
                      </a:lnTo>
                      <a:lnTo>
                        <a:pt x="1480" y="109"/>
                      </a:lnTo>
                      <a:lnTo>
                        <a:pt x="1548" y="147"/>
                      </a:lnTo>
                      <a:lnTo>
                        <a:pt x="1613" y="188"/>
                      </a:lnTo>
                      <a:lnTo>
                        <a:pt x="1673" y="235"/>
                      </a:lnTo>
                      <a:lnTo>
                        <a:pt x="1731" y="286"/>
                      </a:lnTo>
                      <a:lnTo>
                        <a:pt x="1783" y="340"/>
                      </a:lnTo>
                      <a:lnTo>
                        <a:pt x="1833" y="399"/>
                      </a:lnTo>
                      <a:lnTo>
                        <a:pt x="1877" y="461"/>
                      </a:lnTo>
                      <a:lnTo>
                        <a:pt x="1915" y="526"/>
                      </a:lnTo>
                      <a:lnTo>
                        <a:pt x="1949" y="595"/>
                      </a:lnTo>
                      <a:lnTo>
                        <a:pt x="1976" y="667"/>
                      </a:lnTo>
                      <a:lnTo>
                        <a:pt x="1999" y="739"/>
                      </a:lnTo>
                      <a:lnTo>
                        <a:pt x="2015" y="815"/>
                      </a:lnTo>
                      <a:lnTo>
                        <a:pt x="2025" y="893"/>
                      </a:lnTo>
                      <a:lnTo>
                        <a:pt x="2029" y="973"/>
                      </a:lnTo>
                      <a:lnTo>
                        <a:pt x="2026" y="1041"/>
                      </a:lnTo>
                      <a:lnTo>
                        <a:pt x="2021" y="1105"/>
                      </a:lnTo>
                      <a:lnTo>
                        <a:pt x="2013" y="1166"/>
                      </a:lnTo>
                      <a:lnTo>
                        <a:pt x="2001" y="1224"/>
                      </a:lnTo>
                      <a:lnTo>
                        <a:pt x="1988" y="1278"/>
                      </a:lnTo>
                      <a:lnTo>
                        <a:pt x="1972" y="1329"/>
                      </a:lnTo>
                      <a:lnTo>
                        <a:pt x="1953" y="1378"/>
                      </a:lnTo>
                      <a:lnTo>
                        <a:pt x="1934" y="1424"/>
                      </a:lnTo>
                      <a:lnTo>
                        <a:pt x="1913" y="1466"/>
                      </a:lnTo>
                      <a:lnTo>
                        <a:pt x="1892" y="1507"/>
                      </a:lnTo>
                      <a:lnTo>
                        <a:pt x="1869" y="1546"/>
                      </a:lnTo>
                      <a:lnTo>
                        <a:pt x="1847" y="1583"/>
                      </a:lnTo>
                      <a:lnTo>
                        <a:pt x="1825" y="1617"/>
                      </a:lnTo>
                      <a:lnTo>
                        <a:pt x="1803" y="1649"/>
                      </a:lnTo>
                      <a:lnTo>
                        <a:pt x="1781" y="1681"/>
                      </a:lnTo>
                      <a:lnTo>
                        <a:pt x="1756" y="1719"/>
                      </a:lnTo>
                      <a:lnTo>
                        <a:pt x="1733" y="1753"/>
                      </a:lnTo>
                      <a:lnTo>
                        <a:pt x="1714" y="1785"/>
                      </a:lnTo>
                      <a:lnTo>
                        <a:pt x="1700" y="1813"/>
                      </a:lnTo>
                      <a:lnTo>
                        <a:pt x="1689" y="1839"/>
                      </a:lnTo>
                      <a:lnTo>
                        <a:pt x="1682" y="1864"/>
                      </a:lnTo>
                      <a:lnTo>
                        <a:pt x="1680" y="1888"/>
                      </a:lnTo>
                      <a:lnTo>
                        <a:pt x="1677" y="1934"/>
                      </a:lnTo>
                      <a:lnTo>
                        <a:pt x="1667" y="1980"/>
                      </a:lnTo>
                      <a:lnTo>
                        <a:pt x="1652" y="2025"/>
                      </a:lnTo>
                      <a:lnTo>
                        <a:pt x="1630" y="2068"/>
                      </a:lnTo>
                      <a:lnTo>
                        <a:pt x="1604" y="2110"/>
                      </a:lnTo>
                      <a:lnTo>
                        <a:pt x="1572" y="2150"/>
                      </a:lnTo>
                      <a:lnTo>
                        <a:pt x="1534" y="2187"/>
                      </a:lnTo>
                      <a:lnTo>
                        <a:pt x="1491" y="2221"/>
                      </a:lnTo>
                      <a:lnTo>
                        <a:pt x="1490" y="2242"/>
                      </a:lnTo>
                      <a:lnTo>
                        <a:pt x="1489" y="2267"/>
                      </a:lnTo>
                      <a:lnTo>
                        <a:pt x="1487" y="2294"/>
                      </a:lnTo>
                      <a:lnTo>
                        <a:pt x="1486" y="2322"/>
                      </a:lnTo>
                      <a:lnTo>
                        <a:pt x="1484" y="2350"/>
                      </a:lnTo>
                      <a:lnTo>
                        <a:pt x="1483" y="2378"/>
                      </a:lnTo>
                      <a:lnTo>
                        <a:pt x="1481" y="2405"/>
                      </a:lnTo>
                      <a:lnTo>
                        <a:pt x="1480" y="2429"/>
                      </a:lnTo>
                      <a:lnTo>
                        <a:pt x="1479" y="2449"/>
                      </a:lnTo>
                      <a:lnTo>
                        <a:pt x="1478" y="2466"/>
                      </a:lnTo>
                      <a:lnTo>
                        <a:pt x="1478" y="2476"/>
                      </a:lnTo>
                      <a:lnTo>
                        <a:pt x="1476" y="2479"/>
                      </a:lnTo>
                      <a:lnTo>
                        <a:pt x="1476" y="2492"/>
                      </a:lnTo>
                      <a:lnTo>
                        <a:pt x="1474" y="2506"/>
                      </a:lnTo>
                      <a:lnTo>
                        <a:pt x="1470" y="2522"/>
                      </a:lnTo>
                      <a:lnTo>
                        <a:pt x="1465" y="2539"/>
                      </a:lnTo>
                      <a:lnTo>
                        <a:pt x="1457" y="2557"/>
                      </a:lnTo>
                      <a:lnTo>
                        <a:pt x="1446" y="2575"/>
                      </a:lnTo>
                      <a:lnTo>
                        <a:pt x="1432" y="2594"/>
                      </a:lnTo>
                      <a:lnTo>
                        <a:pt x="1416" y="2613"/>
                      </a:lnTo>
                      <a:lnTo>
                        <a:pt x="1395" y="2631"/>
                      </a:lnTo>
                      <a:lnTo>
                        <a:pt x="1370" y="2650"/>
                      </a:lnTo>
                      <a:lnTo>
                        <a:pt x="1340" y="2666"/>
                      </a:lnTo>
                      <a:lnTo>
                        <a:pt x="1307" y="2683"/>
                      </a:lnTo>
                      <a:lnTo>
                        <a:pt x="1267" y="2698"/>
                      </a:lnTo>
                      <a:lnTo>
                        <a:pt x="1244" y="2727"/>
                      </a:lnTo>
                      <a:lnTo>
                        <a:pt x="1216" y="2754"/>
                      </a:lnTo>
                      <a:lnTo>
                        <a:pt x="1184" y="2779"/>
                      </a:lnTo>
                      <a:lnTo>
                        <a:pt x="1162" y="2790"/>
                      </a:lnTo>
                      <a:lnTo>
                        <a:pt x="1138" y="2798"/>
                      </a:lnTo>
                      <a:lnTo>
                        <a:pt x="1113" y="2800"/>
                      </a:lnTo>
                      <a:lnTo>
                        <a:pt x="916" y="2800"/>
                      </a:lnTo>
                      <a:lnTo>
                        <a:pt x="891" y="2798"/>
                      </a:lnTo>
                      <a:lnTo>
                        <a:pt x="867" y="2790"/>
                      </a:lnTo>
                      <a:lnTo>
                        <a:pt x="845" y="2779"/>
                      </a:lnTo>
                      <a:lnTo>
                        <a:pt x="813" y="2754"/>
                      </a:lnTo>
                      <a:lnTo>
                        <a:pt x="785" y="2727"/>
                      </a:lnTo>
                      <a:lnTo>
                        <a:pt x="762" y="2698"/>
                      </a:lnTo>
                      <a:lnTo>
                        <a:pt x="720" y="2681"/>
                      </a:lnTo>
                      <a:lnTo>
                        <a:pt x="684" y="2664"/>
                      </a:lnTo>
                      <a:lnTo>
                        <a:pt x="653" y="2646"/>
                      </a:lnTo>
                      <a:lnTo>
                        <a:pt x="628" y="2626"/>
                      </a:lnTo>
                      <a:lnTo>
                        <a:pt x="607" y="2606"/>
                      </a:lnTo>
                      <a:lnTo>
                        <a:pt x="590" y="2585"/>
                      </a:lnTo>
                      <a:lnTo>
                        <a:pt x="578" y="2566"/>
                      </a:lnTo>
                      <a:lnTo>
                        <a:pt x="567" y="2546"/>
                      </a:lnTo>
                      <a:lnTo>
                        <a:pt x="561" y="2527"/>
                      </a:lnTo>
                      <a:lnTo>
                        <a:pt x="556" y="2509"/>
                      </a:lnTo>
                      <a:lnTo>
                        <a:pt x="554" y="2494"/>
                      </a:lnTo>
                      <a:lnTo>
                        <a:pt x="552" y="2479"/>
                      </a:lnTo>
                      <a:lnTo>
                        <a:pt x="552" y="2479"/>
                      </a:lnTo>
                      <a:lnTo>
                        <a:pt x="552" y="2476"/>
                      </a:lnTo>
                      <a:lnTo>
                        <a:pt x="551" y="2466"/>
                      </a:lnTo>
                      <a:lnTo>
                        <a:pt x="550" y="2449"/>
                      </a:lnTo>
                      <a:lnTo>
                        <a:pt x="549" y="2429"/>
                      </a:lnTo>
                      <a:lnTo>
                        <a:pt x="548" y="2405"/>
                      </a:lnTo>
                      <a:lnTo>
                        <a:pt x="546" y="2378"/>
                      </a:lnTo>
                      <a:lnTo>
                        <a:pt x="545" y="2350"/>
                      </a:lnTo>
                      <a:lnTo>
                        <a:pt x="543" y="2322"/>
                      </a:lnTo>
                      <a:lnTo>
                        <a:pt x="542" y="2294"/>
                      </a:lnTo>
                      <a:lnTo>
                        <a:pt x="540" y="2267"/>
                      </a:lnTo>
                      <a:lnTo>
                        <a:pt x="539" y="2242"/>
                      </a:lnTo>
                      <a:lnTo>
                        <a:pt x="538" y="2221"/>
                      </a:lnTo>
                      <a:lnTo>
                        <a:pt x="495" y="2187"/>
                      </a:lnTo>
                      <a:lnTo>
                        <a:pt x="457" y="2150"/>
                      </a:lnTo>
                      <a:lnTo>
                        <a:pt x="425" y="2110"/>
                      </a:lnTo>
                      <a:lnTo>
                        <a:pt x="398" y="2068"/>
                      </a:lnTo>
                      <a:lnTo>
                        <a:pt x="376" y="2025"/>
                      </a:lnTo>
                      <a:lnTo>
                        <a:pt x="362" y="1980"/>
                      </a:lnTo>
                      <a:lnTo>
                        <a:pt x="352" y="1934"/>
                      </a:lnTo>
                      <a:lnTo>
                        <a:pt x="349" y="1888"/>
                      </a:lnTo>
                      <a:lnTo>
                        <a:pt x="347" y="1864"/>
                      </a:lnTo>
                      <a:lnTo>
                        <a:pt x="340" y="1839"/>
                      </a:lnTo>
                      <a:lnTo>
                        <a:pt x="329" y="1813"/>
                      </a:lnTo>
                      <a:lnTo>
                        <a:pt x="315" y="1785"/>
                      </a:lnTo>
                      <a:lnTo>
                        <a:pt x="296" y="1753"/>
                      </a:lnTo>
                      <a:lnTo>
                        <a:pt x="274" y="1719"/>
                      </a:lnTo>
                      <a:lnTo>
                        <a:pt x="248" y="1682"/>
                      </a:lnTo>
                      <a:lnTo>
                        <a:pt x="227" y="1650"/>
                      </a:lnTo>
                      <a:lnTo>
                        <a:pt x="205" y="1617"/>
                      </a:lnTo>
                      <a:lnTo>
                        <a:pt x="182" y="1583"/>
                      </a:lnTo>
                      <a:lnTo>
                        <a:pt x="160" y="1546"/>
                      </a:lnTo>
                      <a:lnTo>
                        <a:pt x="138" y="1508"/>
                      </a:lnTo>
                      <a:lnTo>
                        <a:pt x="116" y="1466"/>
                      </a:lnTo>
                      <a:lnTo>
                        <a:pt x="95" y="1424"/>
                      </a:lnTo>
                      <a:lnTo>
                        <a:pt x="76" y="1378"/>
                      </a:lnTo>
                      <a:lnTo>
                        <a:pt x="57" y="1329"/>
                      </a:lnTo>
                      <a:lnTo>
                        <a:pt x="41" y="1278"/>
                      </a:lnTo>
                      <a:lnTo>
                        <a:pt x="28" y="1224"/>
                      </a:lnTo>
                      <a:lnTo>
                        <a:pt x="16" y="1166"/>
                      </a:lnTo>
                      <a:lnTo>
                        <a:pt x="8" y="1105"/>
                      </a:lnTo>
                      <a:lnTo>
                        <a:pt x="2" y="1041"/>
                      </a:lnTo>
                      <a:lnTo>
                        <a:pt x="0" y="973"/>
                      </a:lnTo>
                      <a:lnTo>
                        <a:pt x="4" y="893"/>
                      </a:lnTo>
                      <a:lnTo>
                        <a:pt x="14" y="815"/>
                      </a:lnTo>
                      <a:lnTo>
                        <a:pt x="30" y="739"/>
                      </a:lnTo>
                      <a:lnTo>
                        <a:pt x="53" y="667"/>
                      </a:lnTo>
                      <a:lnTo>
                        <a:pt x="80" y="595"/>
                      </a:lnTo>
                      <a:lnTo>
                        <a:pt x="114" y="526"/>
                      </a:lnTo>
                      <a:lnTo>
                        <a:pt x="152" y="461"/>
                      </a:lnTo>
                      <a:lnTo>
                        <a:pt x="196" y="399"/>
                      </a:lnTo>
                      <a:lnTo>
                        <a:pt x="246" y="340"/>
                      </a:lnTo>
                      <a:lnTo>
                        <a:pt x="298" y="286"/>
                      </a:lnTo>
                      <a:lnTo>
                        <a:pt x="356" y="235"/>
                      </a:lnTo>
                      <a:lnTo>
                        <a:pt x="416" y="188"/>
                      </a:lnTo>
                      <a:lnTo>
                        <a:pt x="481" y="147"/>
                      </a:lnTo>
                      <a:lnTo>
                        <a:pt x="549" y="109"/>
                      </a:lnTo>
                      <a:lnTo>
                        <a:pt x="621" y="77"/>
                      </a:lnTo>
                      <a:lnTo>
                        <a:pt x="695" y="50"/>
                      </a:lnTo>
                      <a:lnTo>
                        <a:pt x="771" y="29"/>
                      </a:lnTo>
                      <a:lnTo>
                        <a:pt x="850" y="13"/>
                      </a:lnTo>
                      <a:lnTo>
                        <a:pt x="932" y="3"/>
                      </a:lnTo>
                      <a:lnTo>
                        <a:pt x="10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xmlns="" id="{AE9735C6-D0B9-49A2-9D8D-8CCE71E69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4751" y="2243138"/>
                  <a:ext cx="19050" cy="46038"/>
                </a:xfrm>
                <a:custGeom>
                  <a:avLst/>
                  <a:gdLst>
                    <a:gd name="T0" fmla="*/ 63 w 127"/>
                    <a:gd name="T1" fmla="*/ 0 h 318"/>
                    <a:gd name="T2" fmla="*/ 63 w 127"/>
                    <a:gd name="T3" fmla="*/ 0 h 318"/>
                    <a:gd name="T4" fmla="*/ 80 w 127"/>
                    <a:gd name="T5" fmla="*/ 2 h 318"/>
                    <a:gd name="T6" fmla="*/ 96 w 127"/>
                    <a:gd name="T7" fmla="*/ 9 h 318"/>
                    <a:gd name="T8" fmla="*/ 109 w 127"/>
                    <a:gd name="T9" fmla="*/ 19 h 318"/>
                    <a:gd name="T10" fmla="*/ 119 w 127"/>
                    <a:gd name="T11" fmla="*/ 32 h 318"/>
                    <a:gd name="T12" fmla="*/ 125 w 127"/>
                    <a:gd name="T13" fmla="*/ 47 h 318"/>
                    <a:gd name="T14" fmla="*/ 127 w 127"/>
                    <a:gd name="T15" fmla="*/ 64 h 318"/>
                    <a:gd name="T16" fmla="*/ 127 w 127"/>
                    <a:gd name="T17" fmla="*/ 254 h 318"/>
                    <a:gd name="T18" fmla="*/ 125 w 127"/>
                    <a:gd name="T19" fmla="*/ 272 h 318"/>
                    <a:gd name="T20" fmla="*/ 119 w 127"/>
                    <a:gd name="T21" fmla="*/ 286 h 318"/>
                    <a:gd name="T22" fmla="*/ 109 w 127"/>
                    <a:gd name="T23" fmla="*/ 300 h 318"/>
                    <a:gd name="T24" fmla="*/ 96 w 127"/>
                    <a:gd name="T25" fmla="*/ 309 h 318"/>
                    <a:gd name="T26" fmla="*/ 80 w 127"/>
                    <a:gd name="T27" fmla="*/ 315 h 318"/>
                    <a:gd name="T28" fmla="*/ 63 w 127"/>
                    <a:gd name="T29" fmla="*/ 318 h 318"/>
                    <a:gd name="T30" fmla="*/ 47 w 127"/>
                    <a:gd name="T31" fmla="*/ 315 h 318"/>
                    <a:gd name="T32" fmla="*/ 31 w 127"/>
                    <a:gd name="T33" fmla="*/ 309 h 318"/>
                    <a:gd name="T34" fmla="*/ 18 w 127"/>
                    <a:gd name="T35" fmla="*/ 300 h 318"/>
                    <a:gd name="T36" fmla="*/ 8 w 127"/>
                    <a:gd name="T37" fmla="*/ 286 h 318"/>
                    <a:gd name="T38" fmla="*/ 2 w 127"/>
                    <a:gd name="T39" fmla="*/ 272 h 318"/>
                    <a:gd name="T40" fmla="*/ 0 w 127"/>
                    <a:gd name="T41" fmla="*/ 254 h 318"/>
                    <a:gd name="T42" fmla="*/ 0 w 127"/>
                    <a:gd name="T43" fmla="*/ 64 h 318"/>
                    <a:gd name="T44" fmla="*/ 2 w 127"/>
                    <a:gd name="T45" fmla="*/ 47 h 318"/>
                    <a:gd name="T46" fmla="*/ 8 w 127"/>
                    <a:gd name="T47" fmla="*/ 32 h 318"/>
                    <a:gd name="T48" fmla="*/ 18 w 127"/>
                    <a:gd name="T49" fmla="*/ 19 h 318"/>
                    <a:gd name="T50" fmla="*/ 31 w 127"/>
                    <a:gd name="T51" fmla="*/ 9 h 318"/>
                    <a:gd name="T52" fmla="*/ 47 w 127"/>
                    <a:gd name="T53" fmla="*/ 2 h 318"/>
                    <a:gd name="T54" fmla="*/ 63 w 127"/>
                    <a:gd name="T5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7" h="318">
                      <a:moveTo>
                        <a:pt x="63" y="0"/>
                      </a:moveTo>
                      <a:lnTo>
                        <a:pt x="63" y="0"/>
                      </a:lnTo>
                      <a:lnTo>
                        <a:pt x="80" y="2"/>
                      </a:lnTo>
                      <a:lnTo>
                        <a:pt x="96" y="9"/>
                      </a:lnTo>
                      <a:lnTo>
                        <a:pt x="109" y="19"/>
                      </a:lnTo>
                      <a:lnTo>
                        <a:pt x="119" y="32"/>
                      </a:lnTo>
                      <a:lnTo>
                        <a:pt x="125" y="47"/>
                      </a:lnTo>
                      <a:lnTo>
                        <a:pt x="127" y="64"/>
                      </a:lnTo>
                      <a:lnTo>
                        <a:pt x="127" y="254"/>
                      </a:lnTo>
                      <a:lnTo>
                        <a:pt x="125" y="272"/>
                      </a:lnTo>
                      <a:lnTo>
                        <a:pt x="119" y="286"/>
                      </a:lnTo>
                      <a:lnTo>
                        <a:pt x="109" y="300"/>
                      </a:lnTo>
                      <a:lnTo>
                        <a:pt x="96" y="309"/>
                      </a:lnTo>
                      <a:lnTo>
                        <a:pt x="80" y="315"/>
                      </a:lnTo>
                      <a:lnTo>
                        <a:pt x="63" y="318"/>
                      </a:lnTo>
                      <a:lnTo>
                        <a:pt x="47" y="315"/>
                      </a:lnTo>
                      <a:lnTo>
                        <a:pt x="31" y="309"/>
                      </a:lnTo>
                      <a:lnTo>
                        <a:pt x="18" y="300"/>
                      </a:lnTo>
                      <a:lnTo>
                        <a:pt x="8" y="286"/>
                      </a:lnTo>
                      <a:lnTo>
                        <a:pt x="2" y="272"/>
                      </a:lnTo>
                      <a:lnTo>
                        <a:pt x="0" y="254"/>
                      </a:lnTo>
                      <a:lnTo>
                        <a:pt x="0" y="64"/>
                      </a:lnTo>
                      <a:lnTo>
                        <a:pt x="2" y="47"/>
                      </a:lnTo>
                      <a:lnTo>
                        <a:pt x="8" y="32"/>
                      </a:lnTo>
                      <a:lnTo>
                        <a:pt x="18" y="19"/>
                      </a:lnTo>
                      <a:lnTo>
                        <a:pt x="31" y="9"/>
                      </a:lnTo>
                      <a:lnTo>
                        <a:pt x="47" y="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xmlns="" id="{EA1ABC1E-1735-430F-B160-B291C8664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1563" y="2271713"/>
                  <a:ext cx="31750" cy="41275"/>
                </a:xfrm>
                <a:custGeom>
                  <a:avLst/>
                  <a:gdLst>
                    <a:gd name="T0" fmla="*/ 64 w 224"/>
                    <a:gd name="T1" fmla="*/ 0 h 293"/>
                    <a:gd name="T2" fmla="*/ 80 w 224"/>
                    <a:gd name="T3" fmla="*/ 2 h 293"/>
                    <a:gd name="T4" fmla="*/ 95 w 224"/>
                    <a:gd name="T5" fmla="*/ 8 h 293"/>
                    <a:gd name="T6" fmla="*/ 109 w 224"/>
                    <a:gd name="T7" fmla="*/ 18 h 293"/>
                    <a:gd name="T8" fmla="*/ 119 w 224"/>
                    <a:gd name="T9" fmla="*/ 32 h 293"/>
                    <a:gd name="T10" fmla="*/ 216 w 224"/>
                    <a:gd name="T11" fmla="*/ 197 h 293"/>
                    <a:gd name="T12" fmla="*/ 222 w 224"/>
                    <a:gd name="T13" fmla="*/ 213 h 293"/>
                    <a:gd name="T14" fmla="*/ 224 w 224"/>
                    <a:gd name="T15" fmla="*/ 230 h 293"/>
                    <a:gd name="T16" fmla="*/ 222 w 224"/>
                    <a:gd name="T17" fmla="*/ 245 h 293"/>
                    <a:gd name="T18" fmla="*/ 216 w 224"/>
                    <a:gd name="T19" fmla="*/ 261 h 293"/>
                    <a:gd name="T20" fmla="*/ 206 w 224"/>
                    <a:gd name="T21" fmla="*/ 274 h 293"/>
                    <a:gd name="T22" fmla="*/ 193 w 224"/>
                    <a:gd name="T23" fmla="*/ 285 h 293"/>
                    <a:gd name="T24" fmla="*/ 177 w 224"/>
                    <a:gd name="T25" fmla="*/ 291 h 293"/>
                    <a:gd name="T26" fmla="*/ 160 w 224"/>
                    <a:gd name="T27" fmla="*/ 293 h 293"/>
                    <a:gd name="T28" fmla="*/ 143 w 224"/>
                    <a:gd name="T29" fmla="*/ 291 h 293"/>
                    <a:gd name="T30" fmla="*/ 129 w 224"/>
                    <a:gd name="T31" fmla="*/ 285 h 293"/>
                    <a:gd name="T32" fmla="*/ 115 w 224"/>
                    <a:gd name="T33" fmla="*/ 274 h 293"/>
                    <a:gd name="T34" fmla="*/ 105 w 224"/>
                    <a:gd name="T35" fmla="*/ 261 h 293"/>
                    <a:gd name="T36" fmla="*/ 8 w 224"/>
                    <a:gd name="T37" fmla="*/ 95 h 293"/>
                    <a:gd name="T38" fmla="*/ 2 w 224"/>
                    <a:gd name="T39" fmla="*/ 80 h 293"/>
                    <a:gd name="T40" fmla="*/ 0 w 224"/>
                    <a:gd name="T41" fmla="*/ 63 h 293"/>
                    <a:gd name="T42" fmla="*/ 2 w 224"/>
                    <a:gd name="T43" fmla="*/ 48 h 293"/>
                    <a:gd name="T44" fmla="*/ 8 w 224"/>
                    <a:gd name="T45" fmla="*/ 32 h 293"/>
                    <a:gd name="T46" fmla="*/ 19 w 224"/>
                    <a:gd name="T47" fmla="*/ 19 h 293"/>
                    <a:gd name="T48" fmla="*/ 31 w 224"/>
                    <a:gd name="T49" fmla="*/ 9 h 293"/>
                    <a:gd name="T50" fmla="*/ 48 w 224"/>
                    <a:gd name="T51" fmla="*/ 2 h 293"/>
                    <a:gd name="T52" fmla="*/ 64 w 224"/>
                    <a:gd name="T53" fmla="*/ 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24" h="293">
                      <a:moveTo>
                        <a:pt x="64" y="0"/>
                      </a:moveTo>
                      <a:lnTo>
                        <a:pt x="80" y="2"/>
                      </a:lnTo>
                      <a:lnTo>
                        <a:pt x="95" y="8"/>
                      </a:lnTo>
                      <a:lnTo>
                        <a:pt x="109" y="18"/>
                      </a:lnTo>
                      <a:lnTo>
                        <a:pt x="119" y="32"/>
                      </a:lnTo>
                      <a:lnTo>
                        <a:pt x="216" y="197"/>
                      </a:lnTo>
                      <a:lnTo>
                        <a:pt x="222" y="213"/>
                      </a:lnTo>
                      <a:lnTo>
                        <a:pt x="224" y="230"/>
                      </a:lnTo>
                      <a:lnTo>
                        <a:pt x="222" y="245"/>
                      </a:lnTo>
                      <a:lnTo>
                        <a:pt x="216" y="261"/>
                      </a:lnTo>
                      <a:lnTo>
                        <a:pt x="206" y="274"/>
                      </a:lnTo>
                      <a:lnTo>
                        <a:pt x="193" y="285"/>
                      </a:lnTo>
                      <a:lnTo>
                        <a:pt x="177" y="291"/>
                      </a:lnTo>
                      <a:lnTo>
                        <a:pt x="160" y="293"/>
                      </a:lnTo>
                      <a:lnTo>
                        <a:pt x="143" y="291"/>
                      </a:lnTo>
                      <a:lnTo>
                        <a:pt x="129" y="285"/>
                      </a:lnTo>
                      <a:lnTo>
                        <a:pt x="115" y="274"/>
                      </a:lnTo>
                      <a:lnTo>
                        <a:pt x="105" y="261"/>
                      </a:lnTo>
                      <a:lnTo>
                        <a:pt x="8" y="95"/>
                      </a:lnTo>
                      <a:lnTo>
                        <a:pt x="2" y="80"/>
                      </a:lnTo>
                      <a:lnTo>
                        <a:pt x="0" y="63"/>
                      </a:lnTo>
                      <a:lnTo>
                        <a:pt x="2" y="48"/>
                      </a:lnTo>
                      <a:lnTo>
                        <a:pt x="8" y="32"/>
                      </a:lnTo>
                      <a:lnTo>
                        <a:pt x="19" y="19"/>
                      </a:lnTo>
                      <a:lnTo>
                        <a:pt x="31" y="9"/>
                      </a:lnTo>
                      <a:lnTo>
                        <a:pt x="48" y="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xmlns="" id="{F73089AA-620C-48DA-B1D8-BA00A8FEE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2346325"/>
                  <a:ext cx="41275" cy="33338"/>
                </a:xfrm>
                <a:custGeom>
                  <a:avLst/>
                  <a:gdLst>
                    <a:gd name="T0" fmla="*/ 64 w 294"/>
                    <a:gd name="T1" fmla="*/ 0 h 222"/>
                    <a:gd name="T2" fmla="*/ 79 w 294"/>
                    <a:gd name="T3" fmla="*/ 2 h 222"/>
                    <a:gd name="T4" fmla="*/ 96 w 294"/>
                    <a:gd name="T5" fmla="*/ 8 h 222"/>
                    <a:gd name="T6" fmla="*/ 263 w 294"/>
                    <a:gd name="T7" fmla="*/ 103 h 222"/>
                    <a:gd name="T8" fmla="*/ 276 w 294"/>
                    <a:gd name="T9" fmla="*/ 114 h 222"/>
                    <a:gd name="T10" fmla="*/ 286 w 294"/>
                    <a:gd name="T11" fmla="*/ 127 h 222"/>
                    <a:gd name="T12" fmla="*/ 292 w 294"/>
                    <a:gd name="T13" fmla="*/ 142 h 222"/>
                    <a:gd name="T14" fmla="*/ 294 w 294"/>
                    <a:gd name="T15" fmla="*/ 158 h 222"/>
                    <a:gd name="T16" fmla="*/ 292 w 294"/>
                    <a:gd name="T17" fmla="*/ 175 h 222"/>
                    <a:gd name="T18" fmla="*/ 286 w 294"/>
                    <a:gd name="T19" fmla="*/ 190 h 222"/>
                    <a:gd name="T20" fmla="*/ 275 w 294"/>
                    <a:gd name="T21" fmla="*/ 204 h 222"/>
                    <a:gd name="T22" fmla="*/ 262 w 294"/>
                    <a:gd name="T23" fmla="*/ 214 h 222"/>
                    <a:gd name="T24" fmla="*/ 246 w 294"/>
                    <a:gd name="T25" fmla="*/ 220 h 222"/>
                    <a:gd name="T26" fmla="*/ 230 w 294"/>
                    <a:gd name="T27" fmla="*/ 222 h 222"/>
                    <a:gd name="T28" fmla="*/ 213 w 294"/>
                    <a:gd name="T29" fmla="*/ 220 h 222"/>
                    <a:gd name="T30" fmla="*/ 198 w 294"/>
                    <a:gd name="T31" fmla="*/ 213 h 222"/>
                    <a:gd name="T32" fmla="*/ 31 w 294"/>
                    <a:gd name="T33" fmla="*/ 118 h 222"/>
                    <a:gd name="T34" fmla="*/ 18 w 294"/>
                    <a:gd name="T35" fmla="*/ 108 h 222"/>
                    <a:gd name="T36" fmla="*/ 8 w 294"/>
                    <a:gd name="T37" fmla="*/ 95 h 222"/>
                    <a:gd name="T38" fmla="*/ 2 w 294"/>
                    <a:gd name="T39" fmla="*/ 80 h 222"/>
                    <a:gd name="T40" fmla="*/ 0 w 294"/>
                    <a:gd name="T41" fmla="*/ 63 h 222"/>
                    <a:gd name="T42" fmla="*/ 2 w 294"/>
                    <a:gd name="T43" fmla="*/ 47 h 222"/>
                    <a:gd name="T44" fmla="*/ 8 w 294"/>
                    <a:gd name="T45" fmla="*/ 31 h 222"/>
                    <a:gd name="T46" fmla="*/ 19 w 294"/>
                    <a:gd name="T47" fmla="*/ 18 h 222"/>
                    <a:gd name="T48" fmla="*/ 32 w 294"/>
                    <a:gd name="T49" fmla="*/ 8 h 222"/>
                    <a:gd name="T50" fmla="*/ 47 w 294"/>
                    <a:gd name="T51" fmla="*/ 2 h 222"/>
                    <a:gd name="T52" fmla="*/ 64 w 294"/>
                    <a:gd name="T53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2">
                      <a:moveTo>
                        <a:pt x="64" y="0"/>
                      </a:moveTo>
                      <a:lnTo>
                        <a:pt x="79" y="2"/>
                      </a:lnTo>
                      <a:lnTo>
                        <a:pt x="96" y="8"/>
                      </a:lnTo>
                      <a:lnTo>
                        <a:pt x="263" y="103"/>
                      </a:lnTo>
                      <a:lnTo>
                        <a:pt x="276" y="114"/>
                      </a:lnTo>
                      <a:lnTo>
                        <a:pt x="286" y="127"/>
                      </a:lnTo>
                      <a:lnTo>
                        <a:pt x="292" y="142"/>
                      </a:lnTo>
                      <a:lnTo>
                        <a:pt x="294" y="158"/>
                      </a:lnTo>
                      <a:lnTo>
                        <a:pt x="292" y="175"/>
                      </a:lnTo>
                      <a:lnTo>
                        <a:pt x="286" y="190"/>
                      </a:lnTo>
                      <a:lnTo>
                        <a:pt x="275" y="204"/>
                      </a:lnTo>
                      <a:lnTo>
                        <a:pt x="262" y="214"/>
                      </a:lnTo>
                      <a:lnTo>
                        <a:pt x="246" y="220"/>
                      </a:lnTo>
                      <a:lnTo>
                        <a:pt x="230" y="222"/>
                      </a:lnTo>
                      <a:lnTo>
                        <a:pt x="213" y="220"/>
                      </a:lnTo>
                      <a:lnTo>
                        <a:pt x="198" y="213"/>
                      </a:lnTo>
                      <a:lnTo>
                        <a:pt x="31" y="118"/>
                      </a:lnTo>
                      <a:lnTo>
                        <a:pt x="18" y="108"/>
                      </a:lnTo>
                      <a:lnTo>
                        <a:pt x="8" y="95"/>
                      </a:lnTo>
                      <a:lnTo>
                        <a:pt x="2" y="80"/>
                      </a:lnTo>
                      <a:lnTo>
                        <a:pt x="0" y="63"/>
                      </a:lnTo>
                      <a:lnTo>
                        <a:pt x="2" y="47"/>
                      </a:lnTo>
                      <a:lnTo>
                        <a:pt x="8" y="31"/>
                      </a:lnTo>
                      <a:lnTo>
                        <a:pt x="19" y="18"/>
                      </a:lnTo>
                      <a:lnTo>
                        <a:pt x="32" y="8"/>
                      </a:lnTo>
                      <a:lnTo>
                        <a:pt x="47" y="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xmlns="" id="{4793AAE0-91CA-4BF2-B3BE-B74B006159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6788" y="2449513"/>
                  <a:ext cx="46038" cy="19050"/>
                </a:xfrm>
                <a:custGeom>
                  <a:avLst/>
                  <a:gdLst>
                    <a:gd name="T0" fmla="*/ 64 w 321"/>
                    <a:gd name="T1" fmla="*/ 0 h 128"/>
                    <a:gd name="T2" fmla="*/ 257 w 321"/>
                    <a:gd name="T3" fmla="*/ 0 h 128"/>
                    <a:gd name="T4" fmla="*/ 273 w 321"/>
                    <a:gd name="T5" fmla="*/ 4 h 128"/>
                    <a:gd name="T6" fmla="*/ 289 w 321"/>
                    <a:gd name="T7" fmla="*/ 10 h 128"/>
                    <a:gd name="T8" fmla="*/ 302 w 321"/>
                    <a:gd name="T9" fmla="*/ 19 h 128"/>
                    <a:gd name="T10" fmla="*/ 312 w 321"/>
                    <a:gd name="T11" fmla="*/ 33 h 128"/>
                    <a:gd name="T12" fmla="*/ 318 w 321"/>
                    <a:gd name="T13" fmla="*/ 47 h 128"/>
                    <a:gd name="T14" fmla="*/ 321 w 321"/>
                    <a:gd name="T15" fmla="*/ 65 h 128"/>
                    <a:gd name="T16" fmla="*/ 318 w 321"/>
                    <a:gd name="T17" fmla="*/ 82 h 128"/>
                    <a:gd name="T18" fmla="*/ 312 w 321"/>
                    <a:gd name="T19" fmla="*/ 96 h 128"/>
                    <a:gd name="T20" fmla="*/ 302 w 321"/>
                    <a:gd name="T21" fmla="*/ 110 h 128"/>
                    <a:gd name="T22" fmla="*/ 289 w 321"/>
                    <a:gd name="T23" fmla="*/ 119 h 128"/>
                    <a:gd name="T24" fmla="*/ 273 w 321"/>
                    <a:gd name="T25" fmla="*/ 126 h 128"/>
                    <a:gd name="T26" fmla="*/ 257 w 321"/>
                    <a:gd name="T27" fmla="*/ 128 h 128"/>
                    <a:gd name="T28" fmla="*/ 64 w 321"/>
                    <a:gd name="T29" fmla="*/ 128 h 128"/>
                    <a:gd name="T30" fmla="*/ 47 w 321"/>
                    <a:gd name="T31" fmla="*/ 126 h 128"/>
                    <a:gd name="T32" fmla="*/ 32 w 321"/>
                    <a:gd name="T33" fmla="*/ 119 h 128"/>
                    <a:gd name="T34" fmla="*/ 19 w 321"/>
                    <a:gd name="T35" fmla="*/ 110 h 128"/>
                    <a:gd name="T36" fmla="*/ 9 w 321"/>
                    <a:gd name="T37" fmla="*/ 96 h 128"/>
                    <a:gd name="T38" fmla="*/ 2 w 321"/>
                    <a:gd name="T39" fmla="*/ 82 h 128"/>
                    <a:gd name="T40" fmla="*/ 0 w 321"/>
                    <a:gd name="T41" fmla="*/ 65 h 128"/>
                    <a:gd name="T42" fmla="*/ 2 w 321"/>
                    <a:gd name="T43" fmla="*/ 47 h 128"/>
                    <a:gd name="T44" fmla="*/ 9 w 321"/>
                    <a:gd name="T45" fmla="*/ 33 h 128"/>
                    <a:gd name="T46" fmla="*/ 19 w 321"/>
                    <a:gd name="T47" fmla="*/ 19 h 128"/>
                    <a:gd name="T48" fmla="*/ 32 w 321"/>
                    <a:gd name="T49" fmla="*/ 10 h 128"/>
                    <a:gd name="T50" fmla="*/ 47 w 321"/>
                    <a:gd name="T51" fmla="*/ 4 h 128"/>
                    <a:gd name="T52" fmla="*/ 64 w 321"/>
                    <a:gd name="T53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21" h="128">
                      <a:moveTo>
                        <a:pt x="64" y="0"/>
                      </a:moveTo>
                      <a:lnTo>
                        <a:pt x="257" y="0"/>
                      </a:lnTo>
                      <a:lnTo>
                        <a:pt x="273" y="4"/>
                      </a:lnTo>
                      <a:lnTo>
                        <a:pt x="289" y="10"/>
                      </a:lnTo>
                      <a:lnTo>
                        <a:pt x="302" y="19"/>
                      </a:lnTo>
                      <a:lnTo>
                        <a:pt x="312" y="33"/>
                      </a:lnTo>
                      <a:lnTo>
                        <a:pt x="318" y="47"/>
                      </a:lnTo>
                      <a:lnTo>
                        <a:pt x="321" y="65"/>
                      </a:lnTo>
                      <a:lnTo>
                        <a:pt x="318" y="82"/>
                      </a:lnTo>
                      <a:lnTo>
                        <a:pt x="312" y="96"/>
                      </a:lnTo>
                      <a:lnTo>
                        <a:pt x="302" y="110"/>
                      </a:lnTo>
                      <a:lnTo>
                        <a:pt x="289" y="119"/>
                      </a:lnTo>
                      <a:lnTo>
                        <a:pt x="273" y="126"/>
                      </a:lnTo>
                      <a:lnTo>
                        <a:pt x="257" y="128"/>
                      </a:lnTo>
                      <a:lnTo>
                        <a:pt x="64" y="128"/>
                      </a:lnTo>
                      <a:lnTo>
                        <a:pt x="47" y="126"/>
                      </a:lnTo>
                      <a:lnTo>
                        <a:pt x="32" y="119"/>
                      </a:lnTo>
                      <a:lnTo>
                        <a:pt x="19" y="110"/>
                      </a:lnTo>
                      <a:lnTo>
                        <a:pt x="9" y="96"/>
                      </a:lnTo>
                      <a:lnTo>
                        <a:pt x="2" y="82"/>
                      </a:lnTo>
                      <a:lnTo>
                        <a:pt x="0" y="65"/>
                      </a:lnTo>
                      <a:lnTo>
                        <a:pt x="2" y="47"/>
                      </a:lnTo>
                      <a:lnTo>
                        <a:pt x="9" y="33"/>
                      </a:lnTo>
                      <a:lnTo>
                        <a:pt x="19" y="19"/>
                      </a:lnTo>
                      <a:lnTo>
                        <a:pt x="32" y="10"/>
                      </a:lnTo>
                      <a:lnTo>
                        <a:pt x="47" y="4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xmlns="" id="{14955FB7-3049-4F48-A814-1D2F033BF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2540000"/>
                  <a:ext cx="41275" cy="31750"/>
                </a:xfrm>
                <a:custGeom>
                  <a:avLst/>
                  <a:gdLst>
                    <a:gd name="T0" fmla="*/ 230 w 294"/>
                    <a:gd name="T1" fmla="*/ 0 h 224"/>
                    <a:gd name="T2" fmla="*/ 247 w 294"/>
                    <a:gd name="T3" fmla="*/ 3 h 224"/>
                    <a:gd name="T4" fmla="*/ 262 w 294"/>
                    <a:gd name="T5" fmla="*/ 9 h 224"/>
                    <a:gd name="T6" fmla="*/ 275 w 294"/>
                    <a:gd name="T7" fmla="*/ 19 h 224"/>
                    <a:gd name="T8" fmla="*/ 286 w 294"/>
                    <a:gd name="T9" fmla="*/ 33 h 224"/>
                    <a:gd name="T10" fmla="*/ 292 w 294"/>
                    <a:gd name="T11" fmla="*/ 48 h 224"/>
                    <a:gd name="T12" fmla="*/ 294 w 294"/>
                    <a:gd name="T13" fmla="*/ 65 h 224"/>
                    <a:gd name="T14" fmla="*/ 292 w 294"/>
                    <a:gd name="T15" fmla="*/ 80 h 224"/>
                    <a:gd name="T16" fmla="*/ 286 w 294"/>
                    <a:gd name="T17" fmla="*/ 96 h 224"/>
                    <a:gd name="T18" fmla="*/ 275 w 294"/>
                    <a:gd name="T19" fmla="*/ 110 h 224"/>
                    <a:gd name="T20" fmla="*/ 263 w 294"/>
                    <a:gd name="T21" fmla="*/ 120 h 224"/>
                    <a:gd name="T22" fmla="*/ 96 w 294"/>
                    <a:gd name="T23" fmla="*/ 215 h 224"/>
                    <a:gd name="T24" fmla="*/ 80 w 294"/>
                    <a:gd name="T25" fmla="*/ 221 h 224"/>
                    <a:gd name="T26" fmla="*/ 64 w 294"/>
                    <a:gd name="T27" fmla="*/ 224 h 224"/>
                    <a:gd name="T28" fmla="*/ 47 w 294"/>
                    <a:gd name="T29" fmla="*/ 221 h 224"/>
                    <a:gd name="T30" fmla="*/ 32 w 294"/>
                    <a:gd name="T31" fmla="*/ 216 h 224"/>
                    <a:gd name="T32" fmla="*/ 19 w 294"/>
                    <a:gd name="T33" fmla="*/ 205 h 224"/>
                    <a:gd name="T34" fmla="*/ 8 w 294"/>
                    <a:gd name="T35" fmla="*/ 192 h 224"/>
                    <a:gd name="T36" fmla="*/ 2 w 294"/>
                    <a:gd name="T37" fmla="*/ 176 h 224"/>
                    <a:gd name="T38" fmla="*/ 0 w 294"/>
                    <a:gd name="T39" fmla="*/ 159 h 224"/>
                    <a:gd name="T40" fmla="*/ 2 w 294"/>
                    <a:gd name="T41" fmla="*/ 144 h 224"/>
                    <a:gd name="T42" fmla="*/ 8 w 294"/>
                    <a:gd name="T43" fmla="*/ 128 h 224"/>
                    <a:gd name="T44" fmla="*/ 18 w 294"/>
                    <a:gd name="T45" fmla="*/ 116 h 224"/>
                    <a:gd name="T46" fmla="*/ 31 w 294"/>
                    <a:gd name="T47" fmla="*/ 105 h 224"/>
                    <a:gd name="T48" fmla="*/ 198 w 294"/>
                    <a:gd name="T49" fmla="*/ 10 h 224"/>
                    <a:gd name="T50" fmla="*/ 215 w 294"/>
                    <a:gd name="T51" fmla="*/ 2 h 224"/>
                    <a:gd name="T52" fmla="*/ 230 w 294"/>
                    <a:gd name="T53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4">
                      <a:moveTo>
                        <a:pt x="230" y="0"/>
                      </a:moveTo>
                      <a:lnTo>
                        <a:pt x="247" y="3"/>
                      </a:lnTo>
                      <a:lnTo>
                        <a:pt x="262" y="9"/>
                      </a:lnTo>
                      <a:lnTo>
                        <a:pt x="275" y="19"/>
                      </a:lnTo>
                      <a:lnTo>
                        <a:pt x="286" y="33"/>
                      </a:lnTo>
                      <a:lnTo>
                        <a:pt x="292" y="48"/>
                      </a:lnTo>
                      <a:lnTo>
                        <a:pt x="294" y="65"/>
                      </a:lnTo>
                      <a:lnTo>
                        <a:pt x="292" y="80"/>
                      </a:lnTo>
                      <a:lnTo>
                        <a:pt x="286" y="96"/>
                      </a:lnTo>
                      <a:lnTo>
                        <a:pt x="275" y="110"/>
                      </a:lnTo>
                      <a:lnTo>
                        <a:pt x="263" y="120"/>
                      </a:lnTo>
                      <a:lnTo>
                        <a:pt x="96" y="215"/>
                      </a:lnTo>
                      <a:lnTo>
                        <a:pt x="80" y="221"/>
                      </a:lnTo>
                      <a:lnTo>
                        <a:pt x="64" y="224"/>
                      </a:lnTo>
                      <a:lnTo>
                        <a:pt x="47" y="221"/>
                      </a:lnTo>
                      <a:lnTo>
                        <a:pt x="32" y="216"/>
                      </a:lnTo>
                      <a:lnTo>
                        <a:pt x="19" y="205"/>
                      </a:lnTo>
                      <a:lnTo>
                        <a:pt x="8" y="192"/>
                      </a:lnTo>
                      <a:lnTo>
                        <a:pt x="2" y="176"/>
                      </a:lnTo>
                      <a:lnTo>
                        <a:pt x="0" y="159"/>
                      </a:lnTo>
                      <a:lnTo>
                        <a:pt x="2" y="144"/>
                      </a:lnTo>
                      <a:lnTo>
                        <a:pt x="8" y="128"/>
                      </a:lnTo>
                      <a:lnTo>
                        <a:pt x="18" y="116"/>
                      </a:lnTo>
                      <a:lnTo>
                        <a:pt x="31" y="105"/>
                      </a:lnTo>
                      <a:lnTo>
                        <a:pt x="198" y="10"/>
                      </a:lnTo>
                      <a:lnTo>
                        <a:pt x="215" y="2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xmlns="" id="{6E94FA22-60C4-41BB-B707-BAAE6C7D3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1913" y="2540000"/>
                  <a:ext cx="41275" cy="31750"/>
                </a:xfrm>
                <a:custGeom>
                  <a:avLst/>
                  <a:gdLst>
                    <a:gd name="T0" fmla="*/ 64 w 294"/>
                    <a:gd name="T1" fmla="*/ 0 h 224"/>
                    <a:gd name="T2" fmla="*/ 80 w 294"/>
                    <a:gd name="T3" fmla="*/ 2 h 224"/>
                    <a:gd name="T4" fmla="*/ 96 w 294"/>
                    <a:gd name="T5" fmla="*/ 10 h 224"/>
                    <a:gd name="T6" fmla="*/ 263 w 294"/>
                    <a:gd name="T7" fmla="*/ 105 h 224"/>
                    <a:gd name="T8" fmla="*/ 276 w 294"/>
                    <a:gd name="T9" fmla="*/ 116 h 224"/>
                    <a:gd name="T10" fmla="*/ 286 w 294"/>
                    <a:gd name="T11" fmla="*/ 128 h 224"/>
                    <a:gd name="T12" fmla="*/ 292 w 294"/>
                    <a:gd name="T13" fmla="*/ 144 h 224"/>
                    <a:gd name="T14" fmla="*/ 294 w 294"/>
                    <a:gd name="T15" fmla="*/ 159 h 224"/>
                    <a:gd name="T16" fmla="*/ 292 w 294"/>
                    <a:gd name="T17" fmla="*/ 176 h 224"/>
                    <a:gd name="T18" fmla="*/ 286 w 294"/>
                    <a:gd name="T19" fmla="*/ 192 h 224"/>
                    <a:gd name="T20" fmla="*/ 275 w 294"/>
                    <a:gd name="T21" fmla="*/ 205 h 224"/>
                    <a:gd name="T22" fmla="*/ 262 w 294"/>
                    <a:gd name="T23" fmla="*/ 216 h 224"/>
                    <a:gd name="T24" fmla="*/ 247 w 294"/>
                    <a:gd name="T25" fmla="*/ 221 h 224"/>
                    <a:gd name="T26" fmla="*/ 230 w 294"/>
                    <a:gd name="T27" fmla="*/ 224 h 224"/>
                    <a:gd name="T28" fmla="*/ 214 w 294"/>
                    <a:gd name="T29" fmla="*/ 221 h 224"/>
                    <a:gd name="T30" fmla="*/ 198 w 294"/>
                    <a:gd name="T31" fmla="*/ 215 h 224"/>
                    <a:gd name="T32" fmla="*/ 31 w 294"/>
                    <a:gd name="T33" fmla="*/ 120 h 224"/>
                    <a:gd name="T34" fmla="*/ 19 w 294"/>
                    <a:gd name="T35" fmla="*/ 110 h 224"/>
                    <a:gd name="T36" fmla="*/ 8 w 294"/>
                    <a:gd name="T37" fmla="*/ 96 h 224"/>
                    <a:gd name="T38" fmla="*/ 2 w 294"/>
                    <a:gd name="T39" fmla="*/ 80 h 224"/>
                    <a:gd name="T40" fmla="*/ 0 w 294"/>
                    <a:gd name="T41" fmla="*/ 65 h 224"/>
                    <a:gd name="T42" fmla="*/ 2 w 294"/>
                    <a:gd name="T43" fmla="*/ 48 h 224"/>
                    <a:gd name="T44" fmla="*/ 8 w 294"/>
                    <a:gd name="T45" fmla="*/ 33 h 224"/>
                    <a:gd name="T46" fmla="*/ 19 w 294"/>
                    <a:gd name="T47" fmla="*/ 19 h 224"/>
                    <a:gd name="T48" fmla="*/ 32 w 294"/>
                    <a:gd name="T49" fmla="*/ 9 h 224"/>
                    <a:gd name="T50" fmla="*/ 47 w 294"/>
                    <a:gd name="T51" fmla="*/ 3 h 224"/>
                    <a:gd name="T52" fmla="*/ 64 w 294"/>
                    <a:gd name="T53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4">
                      <a:moveTo>
                        <a:pt x="64" y="0"/>
                      </a:moveTo>
                      <a:lnTo>
                        <a:pt x="80" y="2"/>
                      </a:lnTo>
                      <a:lnTo>
                        <a:pt x="96" y="10"/>
                      </a:lnTo>
                      <a:lnTo>
                        <a:pt x="263" y="105"/>
                      </a:lnTo>
                      <a:lnTo>
                        <a:pt x="276" y="116"/>
                      </a:lnTo>
                      <a:lnTo>
                        <a:pt x="286" y="128"/>
                      </a:lnTo>
                      <a:lnTo>
                        <a:pt x="292" y="144"/>
                      </a:lnTo>
                      <a:lnTo>
                        <a:pt x="294" y="159"/>
                      </a:lnTo>
                      <a:lnTo>
                        <a:pt x="292" y="176"/>
                      </a:lnTo>
                      <a:lnTo>
                        <a:pt x="286" y="192"/>
                      </a:lnTo>
                      <a:lnTo>
                        <a:pt x="275" y="205"/>
                      </a:lnTo>
                      <a:lnTo>
                        <a:pt x="262" y="216"/>
                      </a:lnTo>
                      <a:lnTo>
                        <a:pt x="247" y="221"/>
                      </a:lnTo>
                      <a:lnTo>
                        <a:pt x="230" y="224"/>
                      </a:lnTo>
                      <a:lnTo>
                        <a:pt x="214" y="221"/>
                      </a:lnTo>
                      <a:lnTo>
                        <a:pt x="198" y="215"/>
                      </a:lnTo>
                      <a:lnTo>
                        <a:pt x="31" y="120"/>
                      </a:lnTo>
                      <a:lnTo>
                        <a:pt x="19" y="110"/>
                      </a:lnTo>
                      <a:lnTo>
                        <a:pt x="8" y="96"/>
                      </a:lnTo>
                      <a:lnTo>
                        <a:pt x="2" y="80"/>
                      </a:lnTo>
                      <a:lnTo>
                        <a:pt x="0" y="65"/>
                      </a:lnTo>
                      <a:lnTo>
                        <a:pt x="2" y="48"/>
                      </a:lnTo>
                      <a:lnTo>
                        <a:pt x="8" y="33"/>
                      </a:lnTo>
                      <a:lnTo>
                        <a:pt x="19" y="19"/>
                      </a:lnTo>
                      <a:lnTo>
                        <a:pt x="32" y="9"/>
                      </a:lnTo>
                      <a:lnTo>
                        <a:pt x="47" y="3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xmlns="" id="{D39C12A7-A6F4-4B26-A571-C642D9F97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5726" y="2449513"/>
                  <a:ext cx="46038" cy="19050"/>
                </a:xfrm>
                <a:custGeom>
                  <a:avLst/>
                  <a:gdLst>
                    <a:gd name="T0" fmla="*/ 64 w 321"/>
                    <a:gd name="T1" fmla="*/ 0 h 128"/>
                    <a:gd name="T2" fmla="*/ 257 w 321"/>
                    <a:gd name="T3" fmla="*/ 0 h 128"/>
                    <a:gd name="T4" fmla="*/ 274 w 321"/>
                    <a:gd name="T5" fmla="*/ 4 h 128"/>
                    <a:gd name="T6" fmla="*/ 290 w 321"/>
                    <a:gd name="T7" fmla="*/ 10 h 128"/>
                    <a:gd name="T8" fmla="*/ 302 w 321"/>
                    <a:gd name="T9" fmla="*/ 19 h 128"/>
                    <a:gd name="T10" fmla="*/ 312 w 321"/>
                    <a:gd name="T11" fmla="*/ 33 h 128"/>
                    <a:gd name="T12" fmla="*/ 319 w 321"/>
                    <a:gd name="T13" fmla="*/ 47 h 128"/>
                    <a:gd name="T14" fmla="*/ 321 w 321"/>
                    <a:gd name="T15" fmla="*/ 65 h 128"/>
                    <a:gd name="T16" fmla="*/ 319 w 321"/>
                    <a:gd name="T17" fmla="*/ 82 h 128"/>
                    <a:gd name="T18" fmla="*/ 312 w 321"/>
                    <a:gd name="T19" fmla="*/ 96 h 128"/>
                    <a:gd name="T20" fmla="*/ 302 w 321"/>
                    <a:gd name="T21" fmla="*/ 110 h 128"/>
                    <a:gd name="T22" fmla="*/ 290 w 321"/>
                    <a:gd name="T23" fmla="*/ 119 h 128"/>
                    <a:gd name="T24" fmla="*/ 274 w 321"/>
                    <a:gd name="T25" fmla="*/ 126 h 128"/>
                    <a:gd name="T26" fmla="*/ 257 w 321"/>
                    <a:gd name="T27" fmla="*/ 128 h 128"/>
                    <a:gd name="T28" fmla="*/ 64 w 321"/>
                    <a:gd name="T29" fmla="*/ 128 h 128"/>
                    <a:gd name="T30" fmla="*/ 48 w 321"/>
                    <a:gd name="T31" fmla="*/ 126 h 128"/>
                    <a:gd name="T32" fmla="*/ 32 w 321"/>
                    <a:gd name="T33" fmla="*/ 119 h 128"/>
                    <a:gd name="T34" fmla="*/ 19 w 321"/>
                    <a:gd name="T35" fmla="*/ 110 h 128"/>
                    <a:gd name="T36" fmla="*/ 9 w 321"/>
                    <a:gd name="T37" fmla="*/ 96 h 128"/>
                    <a:gd name="T38" fmla="*/ 3 w 321"/>
                    <a:gd name="T39" fmla="*/ 82 h 128"/>
                    <a:gd name="T40" fmla="*/ 0 w 321"/>
                    <a:gd name="T41" fmla="*/ 65 h 128"/>
                    <a:gd name="T42" fmla="*/ 3 w 321"/>
                    <a:gd name="T43" fmla="*/ 47 h 128"/>
                    <a:gd name="T44" fmla="*/ 9 w 321"/>
                    <a:gd name="T45" fmla="*/ 33 h 128"/>
                    <a:gd name="T46" fmla="*/ 19 w 321"/>
                    <a:gd name="T47" fmla="*/ 19 h 128"/>
                    <a:gd name="T48" fmla="*/ 32 w 321"/>
                    <a:gd name="T49" fmla="*/ 10 h 128"/>
                    <a:gd name="T50" fmla="*/ 48 w 321"/>
                    <a:gd name="T51" fmla="*/ 4 h 128"/>
                    <a:gd name="T52" fmla="*/ 64 w 321"/>
                    <a:gd name="T53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21" h="128">
                      <a:moveTo>
                        <a:pt x="64" y="0"/>
                      </a:moveTo>
                      <a:lnTo>
                        <a:pt x="257" y="0"/>
                      </a:lnTo>
                      <a:lnTo>
                        <a:pt x="274" y="4"/>
                      </a:lnTo>
                      <a:lnTo>
                        <a:pt x="290" y="10"/>
                      </a:lnTo>
                      <a:lnTo>
                        <a:pt x="302" y="19"/>
                      </a:lnTo>
                      <a:lnTo>
                        <a:pt x="312" y="33"/>
                      </a:lnTo>
                      <a:lnTo>
                        <a:pt x="319" y="47"/>
                      </a:lnTo>
                      <a:lnTo>
                        <a:pt x="321" y="65"/>
                      </a:lnTo>
                      <a:lnTo>
                        <a:pt x="319" y="82"/>
                      </a:lnTo>
                      <a:lnTo>
                        <a:pt x="312" y="96"/>
                      </a:lnTo>
                      <a:lnTo>
                        <a:pt x="302" y="110"/>
                      </a:lnTo>
                      <a:lnTo>
                        <a:pt x="290" y="119"/>
                      </a:lnTo>
                      <a:lnTo>
                        <a:pt x="274" y="126"/>
                      </a:lnTo>
                      <a:lnTo>
                        <a:pt x="257" y="128"/>
                      </a:lnTo>
                      <a:lnTo>
                        <a:pt x="64" y="128"/>
                      </a:lnTo>
                      <a:lnTo>
                        <a:pt x="48" y="126"/>
                      </a:lnTo>
                      <a:lnTo>
                        <a:pt x="32" y="119"/>
                      </a:lnTo>
                      <a:lnTo>
                        <a:pt x="19" y="110"/>
                      </a:lnTo>
                      <a:lnTo>
                        <a:pt x="9" y="96"/>
                      </a:lnTo>
                      <a:lnTo>
                        <a:pt x="3" y="82"/>
                      </a:lnTo>
                      <a:lnTo>
                        <a:pt x="0" y="65"/>
                      </a:lnTo>
                      <a:lnTo>
                        <a:pt x="3" y="47"/>
                      </a:lnTo>
                      <a:lnTo>
                        <a:pt x="9" y="33"/>
                      </a:lnTo>
                      <a:lnTo>
                        <a:pt x="19" y="19"/>
                      </a:lnTo>
                      <a:lnTo>
                        <a:pt x="32" y="10"/>
                      </a:lnTo>
                      <a:lnTo>
                        <a:pt x="48" y="4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xmlns="" id="{D69252B9-5149-49AF-9448-EFED2A5DB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1913" y="2346325"/>
                  <a:ext cx="41275" cy="33338"/>
                </a:xfrm>
                <a:custGeom>
                  <a:avLst/>
                  <a:gdLst>
                    <a:gd name="T0" fmla="*/ 230 w 294"/>
                    <a:gd name="T1" fmla="*/ 0 h 222"/>
                    <a:gd name="T2" fmla="*/ 247 w 294"/>
                    <a:gd name="T3" fmla="*/ 2 h 222"/>
                    <a:gd name="T4" fmla="*/ 262 w 294"/>
                    <a:gd name="T5" fmla="*/ 8 h 222"/>
                    <a:gd name="T6" fmla="*/ 275 w 294"/>
                    <a:gd name="T7" fmla="*/ 18 h 222"/>
                    <a:gd name="T8" fmla="*/ 286 w 294"/>
                    <a:gd name="T9" fmla="*/ 31 h 222"/>
                    <a:gd name="T10" fmla="*/ 292 w 294"/>
                    <a:gd name="T11" fmla="*/ 47 h 222"/>
                    <a:gd name="T12" fmla="*/ 294 w 294"/>
                    <a:gd name="T13" fmla="*/ 63 h 222"/>
                    <a:gd name="T14" fmla="*/ 292 w 294"/>
                    <a:gd name="T15" fmla="*/ 80 h 222"/>
                    <a:gd name="T16" fmla="*/ 286 w 294"/>
                    <a:gd name="T17" fmla="*/ 95 h 222"/>
                    <a:gd name="T18" fmla="*/ 276 w 294"/>
                    <a:gd name="T19" fmla="*/ 108 h 222"/>
                    <a:gd name="T20" fmla="*/ 263 w 294"/>
                    <a:gd name="T21" fmla="*/ 118 h 222"/>
                    <a:gd name="T22" fmla="*/ 96 w 294"/>
                    <a:gd name="T23" fmla="*/ 213 h 222"/>
                    <a:gd name="T24" fmla="*/ 80 w 294"/>
                    <a:gd name="T25" fmla="*/ 220 h 222"/>
                    <a:gd name="T26" fmla="*/ 64 w 294"/>
                    <a:gd name="T27" fmla="*/ 222 h 222"/>
                    <a:gd name="T28" fmla="*/ 48 w 294"/>
                    <a:gd name="T29" fmla="*/ 220 h 222"/>
                    <a:gd name="T30" fmla="*/ 32 w 294"/>
                    <a:gd name="T31" fmla="*/ 214 h 222"/>
                    <a:gd name="T32" fmla="*/ 19 w 294"/>
                    <a:gd name="T33" fmla="*/ 204 h 222"/>
                    <a:gd name="T34" fmla="*/ 8 w 294"/>
                    <a:gd name="T35" fmla="*/ 190 h 222"/>
                    <a:gd name="T36" fmla="*/ 2 w 294"/>
                    <a:gd name="T37" fmla="*/ 175 h 222"/>
                    <a:gd name="T38" fmla="*/ 0 w 294"/>
                    <a:gd name="T39" fmla="*/ 158 h 222"/>
                    <a:gd name="T40" fmla="*/ 2 w 294"/>
                    <a:gd name="T41" fmla="*/ 142 h 222"/>
                    <a:gd name="T42" fmla="*/ 8 w 294"/>
                    <a:gd name="T43" fmla="*/ 127 h 222"/>
                    <a:gd name="T44" fmla="*/ 19 w 294"/>
                    <a:gd name="T45" fmla="*/ 114 h 222"/>
                    <a:gd name="T46" fmla="*/ 31 w 294"/>
                    <a:gd name="T47" fmla="*/ 103 h 222"/>
                    <a:gd name="T48" fmla="*/ 198 w 294"/>
                    <a:gd name="T49" fmla="*/ 8 h 222"/>
                    <a:gd name="T50" fmla="*/ 215 w 294"/>
                    <a:gd name="T51" fmla="*/ 2 h 222"/>
                    <a:gd name="T52" fmla="*/ 230 w 294"/>
                    <a:gd name="T53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2">
                      <a:moveTo>
                        <a:pt x="230" y="0"/>
                      </a:moveTo>
                      <a:lnTo>
                        <a:pt x="247" y="2"/>
                      </a:lnTo>
                      <a:lnTo>
                        <a:pt x="262" y="8"/>
                      </a:lnTo>
                      <a:lnTo>
                        <a:pt x="275" y="18"/>
                      </a:lnTo>
                      <a:lnTo>
                        <a:pt x="286" y="31"/>
                      </a:lnTo>
                      <a:lnTo>
                        <a:pt x="292" y="47"/>
                      </a:lnTo>
                      <a:lnTo>
                        <a:pt x="294" y="63"/>
                      </a:lnTo>
                      <a:lnTo>
                        <a:pt x="292" y="80"/>
                      </a:lnTo>
                      <a:lnTo>
                        <a:pt x="286" y="95"/>
                      </a:lnTo>
                      <a:lnTo>
                        <a:pt x="276" y="108"/>
                      </a:lnTo>
                      <a:lnTo>
                        <a:pt x="263" y="118"/>
                      </a:lnTo>
                      <a:lnTo>
                        <a:pt x="96" y="213"/>
                      </a:lnTo>
                      <a:lnTo>
                        <a:pt x="80" y="220"/>
                      </a:lnTo>
                      <a:lnTo>
                        <a:pt x="64" y="222"/>
                      </a:lnTo>
                      <a:lnTo>
                        <a:pt x="48" y="220"/>
                      </a:lnTo>
                      <a:lnTo>
                        <a:pt x="32" y="214"/>
                      </a:lnTo>
                      <a:lnTo>
                        <a:pt x="19" y="204"/>
                      </a:lnTo>
                      <a:lnTo>
                        <a:pt x="8" y="190"/>
                      </a:lnTo>
                      <a:lnTo>
                        <a:pt x="2" y="175"/>
                      </a:lnTo>
                      <a:lnTo>
                        <a:pt x="0" y="158"/>
                      </a:lnTo>
                      <a:lnTo>
                        <a:pt x="2" y="142"/>
                      </a:lnTo>
                      <a:lnTo>
                        <a:pt x="8" y="127"/>
                      </a:lnTo>
                      <a:lnTo>
                        <a:pt x="19" y="114"/>
                      </a:lnTo>
                      <a:lnTo>
                        <a:pt x="31" y="103"/>
                      </a:lnTo>
                      <a:lnTo>
                        <a:pt x="198" y="8"/>
                      </a:lnTo>
                      <a:lnTo>
                        <a:pt x="215" y="2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xmlns="" id="{FBA67CB7-8E15-467F-BEBC-F93A0F9E1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5238" y="2271713"/>
                  <a:ext cx="31750" cy="41275"/>
                </a:xfrm>
                <a:custGeom>
                  <a:avLst/>
                  <a:gdLst>
                    <a:gd name="T0" fmla="*/ 159 w 224"/>
                    <a:gd name="T1" fmla="*/ 0 h 292"/>
                    <a:gd name="T2" fmla="*/ 176 w 224"/>
                    <a:gd name="T3" fmla="*/ 2 h 292"/>
                    <a:gd name="T4" fmla="*/ 192 w 224"/>
                    <a:gd name="T5" fmla="*/ 9 h 292"/>
                    <a:gd name="T6" fmla="*/ 205 w 224"/>
                    <a:gd name="T7" fmla="*/ 19 h 292"/>
                    <a:gd name="T8" fmla="*/ 216 w 224"/>
                    <a:gd name="T9" fmla="*/ 32 h 292"/>
                    <a:gd name="T10" fmla="*/ 222 w 224"/>
                    <a:gd name="T11" fmla="*/ 48 h 292"/>
                    <a:gd name="T12" fmla="*/ 224 w 224"/>
                    <a:gd name="T13" fmla="*/ 63 h 292"/>
                    <a:gd name="T14" fmla="*/ 222 w 224"/>
                    <a:gd name="T15" fmla="*/ 80 h 292"/>
                    <a:gd name="T16" fmla="*/ 216 w 224"/>
                    <a:gd name="T17" fmla="*/ 95 h 292"/>
                    <a:gd name="T18" fmla="*/ 119 w 224"/>
                    <a:gd name="T19" fmla="*/ 261 h 292"/>
                    <a:gd name="T20" fmla="*/ 109 w 224"/>
                    <a:gd name="T21" fmla="*/ 274 h 292"/>
                    <a:gd name="T22" fmla="*/ 95 w 224"/>
                    <a:gd name="T23" fmla="*/ 285 h 292"/>
                    <a:gd name="T24" fmla="*/ 81 w 224"/>
                    <a:gd name="T25" fmla="*/ 290 h 292"/>
                    <a:gd name="T26" fmla="*/ 64 w 224"/>
                    <a:gd name="T27" fmla="*/ 292 h 292"/>
                    <a:gd name="T28" fmla="*/ 48 w 224"/>
                    <a:gd name="T29" fmla="*/ 290 h 292"/>
                    <a:gd name="T30" fmla="*/ 32 w 224"/>
                    <a:gd name="T31" fmla="*/ 284 h 292"/>
                    <a:gd name="T32" fmla="*/ 18 w 224"/>
                    <a:gd name="T33" fmla="*/ 273 h 292"/>
                    <a:gd name="T34" fmla="*/ 8 w 224"/>
                    <a:gd name="T35" fmla="*/ 261 h 292"/>
                    <a:gd name="T36" fmla="*/ 2 w 224"/>
                    <a:gd name="T37" fmla="*/ 245 h 292"/>
                    <a:gd name="T38" fmla="*/ 0 w 224"/>
                    <a:gd name="T39" fmla="*/ 230 h 292"/>
                    <a:gd name="T40" fmla="*/ 2 w 224"/>
                    <a:gd name="T41" fmla="*/ 213 h 292"/>
                    <a:gd name="T42" fmla="*/ 8 w 224"/>
                    <a:gd name="T43" fmla="*/ 197 h 292"/>
                    <a:gd name="T44" fmla="*/ 105 w 224"/>
                    <a:gd name="T45" fmla="*/ 32 h 292"/>
                    <a:gd name="T46" fmla="*/ 115 w 224"/>
                    <a:gd name="T47" fmla="*/ 18 h 292"/>
                    <a:gd name="T48" fmla="*/ 129 w 224"/>
                    <a:gd name="T49" fmla="*/ 8 h 292"/>
                    <a:gd name="T50" fmla="*/ 144 w 224"/>
                    <a:gd name="T51" fmla="*/ 2 h 292"/>
                    <a:gd name="T52" fmla="*/ 159 w 224"/>
                    <a:gd name="T53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24" h="292">
                      <a:moveTo>
                        <a:pt x="159" y="0"/>
                      </a:moveTo>
                      <a:lnTo>
                        <a:pt x="176" y="2"/>
                      </a:lnTo>
                      <a:lnTo>
                        <a:pt x="192" y="9"/>
                      </a:lnTo>
                      <a:lnTo>
                        <a:pt x="205" y="19"/>
                      </a:lnTo>
                      <a:lnTo>
                        <a:pt x="216" y="32"/>
                      </a:lnTo>
                      <a:lnTo>
                        <a:pt x="222" y="48"/>
                      </a:lnTo>
                      <a:lnTo>
                        <a:pt x="224" y="63"/>
                      </a:lnTo>
                      <a:lnTo>
                        <a:pt x="222" y="80"/>
                      </a:lnTo>
                      <a:lnTo>
                        <a:pt x="216" y="95"/>
                      </a:lnTo>
                      <a:lnTo>
                        <a:pt x="119" y="261"/>
                      </a:lnTo>
                      <a:lnTo>
                        <a:pt x="109" y="274"/>
                      </a:lnTo>
                      <a:lnTo>
                        <a:pt x="95" y="285"/>
                      </a:lnTo>
                      <a:lnTo>
                        <a:pt x="81" y="290"/>
                      </a:lnTo>
                      <a:lnTo>
                        <a:pt x="64" y="292"/>
                      </a:lnTo>
                      <a:lnTo>
                        <a:pt x="48" y="290"/>
                      </a:lnTo>
                      <a:lnTo>
                        <a:pt x="32" y="284"/>
                      </a:lnTo>
                      <a:lnTo>
                        <a:pt x="18" y="273"/>
                      </a:lnTo>
                      <a:lnTo>
                        <a:pt x="8" y="261"/>
                      </a:lnTo>
                      <a:lnTo>
                        <a:pt x="2" y="245"/>
                      </a:lnTo>
                      <a:lnTo>
                        <a:pt x="0" y="230"/>
                      </a:lnTo>
                      <a:lnTo>
                        <a:pt x="2" y="213"/>
                      </a:lnTo>
                      <a:lnTo>
                        <a:pt x="8" y="197"/>
                      </a:lnTo>
                      <a:lnTo>
                        <a:pt x="105" y="32"/>
                      </a:lnTo>
                      <a:lnTo>
                        <a:pt x="115" y="18"/>
                      </a:lnTo>
                      <a:lnTo>
                        <a:pt x="129" y="8"/>
                      </a:lnTo>
                      <a:lnTo>
                        <a:pt x="144" y="2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xmlns="" id="{EE03CEBB-D9DC-40AA-8C6A-FE4992D5B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2051" y="2382838"/>
                  <a:ext cx="44450" cy="142875"/>
                </a:xfrm>
                <a:custGeom>
                  <a:avLst/>
                  <a:gdLst>
                    <a:gd name="T0" fmla="*/ 154 w 308"/>
                    <a:gd name="T1" fmla="*/ 0 h 991"/>
                    <a:gd name="T2" fmla="*/ 186 w 308"/>
                    <a:gd name="T3" fmla="*/ 2 h 991"/>
                    <a:gd name="T4" fmla="*/ 213 w 308"/>
                    <a:gd name="T5" fmla="*/ 8 h 991"/>
                    <a:gd name="T6" fmla="*/ 238 w 308"/>
                    <a:gd name="T7" fmla="*/ 17 h 991"/>
                    <a:gd name="T8" fmla="*/ 259 w 308"/>
                    <a:gd name="T9" fmla="*/ 30 h 991"/>
                    <a:gd name="T10" fmla="*/ 277 w 308"/>
                    <a:gd name="T11" fmla="*/ 47 h 991"/>
                    <a:gd name="T12" fmla="*/ 291 w 308"/>
                    <a:gd name="T13" fmla="*/ 67 h 991"/>
                    <a:gd name="T14" fmla="*/ 301 w 308"/>
                    <a:gd name="T15" fmla="*/ 91 h 991"/>
                    <a:gd name="T16" fmla="*/ 306 w 308"/>
                    <a:gd name="T17" fmla="*/ 119 h 991"/>
                    <a:gd name="T18" fmla="*/ 308 w 308"/>
                    <a:gd name="T19" fmla="*/ 150 h 991"/>
                    <a:gd name="T20" fmla="*/ 308 w 308"/>
                    <a:gd name="T21" fmla="*/ 375 h 991"/>
                    <a:gd name="T22" fmla="*/ 307 w 308"/>
                    <a:gd name="T23" fmla="*/ 405 h 991"/>
                    <a:gd name="T24" fmla="*/ 304 w 308"/>
                    <a:gd name="T25" fmla="*/ 435 h 991"/>
                    <a:gd name="T26" fmla="*/ 301 w 308"/>
                    <a:gd name="T27" fmla="*/ 466 h 991"/>
                    <a:gd name="T28" fmla="*/ 240 w 308"/>
                    <a:gd name="T29" fmla="*/ 920 h 991"/>
                    <a:gd name="T30" fmla="*/ 236 w 308"/>
                    <a:gd name="T31" fmla="*/ 942 h 991"/>
                    <a:gd name="T32" fmla="*/ 229 w 308"/>
                    <a:gd name="T33" fmla="*/ 959 h 991"/>
                    <a:gd name="T34" fmla="*/ 219 w 308"/>
                    <a:gd name="T35" fmla="*/ 972 h 991"/>
                    <a:gd name="T36" fmla="*/ 207 w 308"/>
                    <a:gd name="T37" fmla="*/ 981 h 991"/>
                    <a:gd name="T38" fmla="*/ 192 w 308"/>
                    <a:gd name="T39" fmla="*/ 987 h 991"/>
                    <a:gd name="T40" fmla="*/ 174 w 308"/>
                    <a:gd name="T41" fmla="*/ 990 h 991"/>
                    <a:gd name="T42" fmla="*/ 154 w 308"/>
                    <a:gd name="T43" fmla="*/ 991 h 991"/>
                    <a:gd name="T44" fmla="*/ 135 w 308"/>
                    <a:gd name="T45" fmla="*/ 990 h 991"/>
                    <a:gd name="T46" fmla="*/ 117 w 308"/>
                    <a:gd name="T47" fmla="*/ 987 h 991"/>
                    <a:gd name="T48" fmla="*/ 102 w 308"/>
                    <a:gd name="T49" fmla="*/ 981 h 991"/>
                    <a:gd name="T50" fmla="*/ 90 w 308"/>
                    <a:gd name="T51" fmla="*/ 972 h 991"/>
                    <a:gd name="T52" fmla="*/ 80 w 308"/>
                    <a:gd name="T53" fmla="*/ 959 h 991"/>
                    <a:gd name="T54" fmla="*/ 73 w 308"/>
                    <a:gd name="T55" fmla="*/ 942 h 991"/>
                    <a:gd name="T56" fmla="*/ 69 w 308"/>
                    <a:gd name="T57" fmla="*/ 920 h 991"/>
                    <a:gd name="T58" fmla="*/ 8 w 308"/>
                    <a:gd name="T59" fmla="*/ 466 h 991"/>
                    <a:gd name="T60" fmla="*/ 5 w 308"/>
                    <a:gd name="T61" fmla="*/ 435 h 991"/>
                    <a:gd name="T62" fmla="*/ 2 w 308"/>
                    <a:gd name="T63" fmla="*/ 405 h 991"/>
                    <a:gd name="T64" fmla="*/ 0 w 308"/>
                    <a:gd name="T65" fmla="*/ 375 h 991"/>
                    <a:gd name="T66" fmla="*/ 0 w 308"/>
                    <a:gd name="T67" fmla="*/ 150 h 991"/>
                    <a:gd name="T68" fmla="*/ 3 w 308"/>
                    <a:gd name="T69" fmla="*/ 119 h 991"/>
                    <a:gd name="T70" fmla="*/ 8 w 308"/>
                    <a:gd name="T71" fmla="*/ 91 h 991"/>
                    <a:gd name="T72" fmla="*/ 18 w 308"/>
                    <a:gd name="T73" fmla="*/ 67 h 991"/>
                    <a:gd name="T74" fmla="*/ 32 w 308"/>
                    <a:gd name="T75" fmla="*/ 47 h 991"/>
                    <a:gd name="T76" fmla="*/ 50 w 308"/>
                    <a:gd name="T77" fmla="*/ 30 h 991"/>
                    <a:gd name="T78" fmla="*/ 71 w 308"/>
                    <a:gd name="T79" fmla="*/ 17 h 991"/>
                    <a:gd name="T80" fmla="*/ 96 w 308"/>
                    <a:gd name="T81" fmla="*/ 8 h 991"/>
                    <a:gd name="T82" fmla="*/ 123 w 308"/>
                    <a:gd name="T83" fmla="*/ 2 h 991"/>
                    <a:gd name="T84" fmla="*/ 154 w 308"/>
                    <a:gd name="T85" fmla="*/ 0 h 9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8" h="991">
                      <a:moveTo>
                        <a:pt x="154" y="0"/>
                      </a:moveTo>
                      <a:lnTo>
                        <a:pt x="186" y="2"/>
                      </a:lnTo>
                      <a:lnTo>
                        <a:pt x="213" y="8"/>
                      </a:lnTo>
                      <a:lnTo>
                        <a:pt x="238" y="17"/>
                      </a:lnTo>
                      <a:lnTo>
                        <a:pt x="259" y="30"/>
                      </a:lnTo>
                      <a:lnTo>
                        <a:pt x="277" y="47"/>
                      </a:lnTo>
                      <a:lnTo>
                        <a:pt x="291" y="67"/>
                      </a:lnTo>
                      <a:lnTo>
                        <a:pt x="301" y="91"/>
                      </a:lnTo>
                      <a:lnTo>
                        <a:pt x="306" y="119"/>
                      </a:lnTo>
                      <a:lnTo>
                        <a:pt x="308" y="150"/>
                      </a:lnTo>
                      <a:lnTo>
                        <a:pt x="308" y="375"/>
                      </a:lnTo>
                      <a:lnTo>
                        <a:pt x="307" y="405"/>
                      </a:lnTo>
                      <a:lnTo>
                        <a:pt x="304" y="435"/>
                      </a:lnTo>
                      <a:lnTo>
                        <a:pt x="301" y="466"/>
                      </a:lnTo>
                      <a:lnTo>
                        <a:pt x="240" y="920"/>
                      </a:lnTo>
                      <a:lnTo>
                        <a:pt x="236" y="942"/>
                      </a:lnTo>
                      <a:lnTo>
                        <a:pt x="229" y="959"/>
                      </a:lnTo>
                      <a:lnTo>
                        <a:pt x="219" y="972"/>
                      </a:lnTo>
                      <a:lnTo>
                        <a:pt x="207" y="981"/>
                      </a:lnTo>
                      <a:lnTo>
                        <a:pt x="192" y="987"/>
                      </a:lnTo>
                      <a:lnTo>
                        <a:pt x="174" y="990"/>
                      </a:lnTo>
                      <a:lnTo>
                        <a:pt x="154" y="991"/>
                      </a:lnTo>
                      <a:lnTo>
                        <a:pt x="135" y="990"/>
                      </a:lnTo>
                      <a:lnTo>
                        <a:pt x="117" y="987"/>
                      </a:lnTo>
                      <a:lnTo>
                        <a:pt x="102" y="981"/>
                      </a:lnTo>
                      <a:lnTo>
                        <a:pt x="90" y="972"/>
                      </a:lnTo>
                      <a:lnTo>
                        <a:pt x="80" y="959"/>
                      </a:lnTo>
                      <a:lnTo>
                        <a:pt x="73" y="942"/>
                      </a:lnTo>
                      <a:lnTo>
                        <a:pt x="69" y="920"/>
                      </a:lnTo>
                      <a:lnTo>
                        <a:pt x="8" y="466"/>
                      </a:lnTo>
                      <a:lnTo>
                        <a:pt x="5" y="435"/>
                      </a:lnTo>
                      <a:lnTo>
                        <a:pt x="2" y="405"/>
                      </a:lnTo>
                      <a:lnTo>
                        <a:pt x="0" y="375"/>
                      </a:lnTo>
                      <a:lnTo>
                        <a:pt x="0" y="150"/>
                      </a:lnTo>
                      <a:lnTo>
                        <a:pt x="3" y="119"/>
                      </a:lnTo>
                      <a:lnTo>
                        <a:pt x="8" y="91"/>
                      </a:lnTo>
                      <a:lnTo>
                        <a:pt x="18" y="67"/>
                      </a:lnTo>
                      <a:lnTo>
                        <a:pt x="32" y="47"/>
                      </a:lnTo>
                      <a:lnTo>
                        <a:pt x="50" y="30"/>
                      </a:lnTo>
                      <a:lnTo>
                        <a:pt x="71" y="17"/>
                      </a:lnTo>
                      <a:lnTo>
                        <a:pt x="96" y="8"/>
                      </a:lnTo>
                      <a:lnTo>
                        <a:pt x="123" y="2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xmlns="" id="{5EE9BF95-90E3-4A9C-91A5-53C4A8942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0463" y="2543175"/>
                  <a:ext cx="47625" cy="46038"/>
                </a:xfrm>
                <a:custGeom>
                  <a:avLst/>
                  <a:gdLst>
                    <a:gd name="T0" fmla="*/ 160 w 321"/>
                    <a:gd name="T1" fmla="*/ 0 h 319"/>
                    <a:gd name="T2" fmla="*/ 193 w 321"/>
                    <a:gd name="T3" fmla="*/ 4 h 319"/>
                    <a:gd name="T4" fmla="*/ 222 w 321"/>
                    <a:gd name="T5" fmla="*/ 14 h 319"/>
                    <a:gd name="T6" fmla="*/ 250 w 321"/>
                    <a:gd name="T7" fmla="*/ 28 h 319"/>
                    <a:gd name="T8" fmla="*/ 274 w 321"/>
                    <a:gd name="T9" fmla="*/ 47 h 319"/>
                    <a:gd name="T10" fmla="*/ 294 w 321"/>
                    <a:gd name="T11" fmla="*/ 71 h 319"/>
                    <a:gd name="T12" fmla="*/ 308 w 321"/>
                    <a:gd name="T13" fmla="*/ 98 h 319"/>
                    <a:gd name="T14" fmla="*/ 318 w 321"/>
                    <a:gd name="T15" fmla="*/ 128 h 319"/>
                    <a:gd name="T16" fmla="*/ 321 w 321"/>
                    <a:gd name="T17" fmla="*/ 159 h 319"/>
                    <a:gd name="T18" fmla="*/ 318 w 321"/>
                    <a:gd name="T19" fmla="*/ 192 h 319"/>
                    <a:gd name="T20" fmla="*/ 308 w 321"/>
                    <a:gd name="T21" fmla="*/ 222 h 319"/>
                    <a:gd name="T22" fmla="*/ 294 w 321"/>
                    <a:gd name="T23" fmla="*/ 249 h 319"/>
                    <a:gd name="T24" fmla="*/ 274 w 321"/>
                    <a:gd name="T25" fmla="*/ 272 h 319"/>
                    <a:gd name="T26" fmla="*/ 250 w 321"/>
                    <a:gd name="T27" fmla="*/ 291 h 319"/>
                    <a:gd name="T28" fmla="*/ 222 w 321"/>
                    <a:gd name="T29" fmla="*/ 306 h 319"/>
                    <a:gd name="T30" fmla="*/ 193 w 321"/>
                    <a:gd name="T31" fmla="*/ 315 h 319"/>
                    <a:gd name="T32" fmla="*/ 160 w 321"/>
                    <a:gd name="T33" fmla="*/ 319 h 319"/>
                    <a:gd name="T34" fmla="*/ 128 w 321"/>
                    <a:gd name="T35" fmla="*/ 315 h 319"/>
                    <a:gd name="T36" fmla="*/ 99 w 321"/>
                    <a:gd name="T37" fmla="*/ 306 h 319"/>
                    <a:gd name="T38" fmla="*/ 71 w 321"/>
                    <a:gd name="T39" fmla="*/ 291 h 319"/>
                    <a:gd name="T40" fmla="*/ 47 w 321"/>
                    <a:gd name="T41" fmla="*/ 272 h 319"/>
                    <a:gd name="T42" fmla="*/ 27 w 321"/>
                    <a:gd name="T43" fmla="*/ 249 h 319"/>
                    <a:gd name="T44" fmla="*/ 13 w 321"/>
                    <a:gd name="T45" fmla="*/ 222 h 319"/>
                    <a:gd name="T46" fmla="*/ 3 w 321"/>
                    <a:gd name="T47" fmla="*/ 192 h 319"/>
                    <a:gd name="T48" fmla="*/ 0 w 321"/>
                    <a:gd name="T49" fmla="*/ 159 h 319"/>
                    <a:gd name="T50" fmla="*/ 3 w 321"/>
                    <a:gd name="T51" fmla="*/ 128 h 319"/>
                    <a:gd name="T52" fmla="*/ 13 w 321"/>
                    <a:gd name="T53" fmla="*/ 98 h 319"/>
                    <a:gd name="T54" fmla="*/ 27 w 321"/>
                    <a:gd name="T55" fmla="*/ 71 h 319"/>
                    <a:gd name="T56" fmla="*/ 47 w 321"/>
                    <a:gd name="T57" fmla="*/ 47 h 319"/>
                    <a:gd name="T58" fmla="*/ 71 w 321"/>
                    <a:gd name="T59" fmla="*/ 28 h 319"/>
                    <a:gd name="T60" fmla="*/ 99 w 321"/>
                    <a:gd name="T61" fmla="*/ 14 h 319"/>
                    <a:gd name="T62" fmla="*/ 128 w 321"/>
                    <a:gd name="T63" fmla="*/ 4 h 319"/>
                    <a:gd name="T64" fmla="*/ 160 w 321"/>
                    <a:gd name="T65" fmla="*/ 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1" h="319">
                      <a:moveTo>
                        <a:pt x="160" y="0"/>
                      </a:moveTo>
                      <a:lnTo>
                        <a:pt x="193" y="4"/>
                      </a:lnTo>
                      <a:lnTo>
                        <a:pt x="222" y="14"/>
                      </a:lnTo>
                      <a:lnTo>
                        <a:pt x="250" y="28"/>
                      </a:lnTo>
                      <a:lnTo>
                        <a:pt x="274" y="47"/>
                      </a:lnTo>
                      <a:lnTo>
                        <a:pt x="294" y="71"/>
                      </a:lnTo>
                      <a:lnTo>
                        <a:pt x="308" y="98"/>
                      </a:lnTo>
                      <a:lnTo>
                        <a:pt x="318" y="128"/>
                      </a:lnTo>
                      <a:lnTo>
                        <a:pt x="321" y="159"/>
                      </a:lnTo>
                      <a:lnTo>
                        <a:pt x="318" y="192"/>
                      </a:lnTo>
                      <a:lnTo>
                        <a:pt x="308" y="222"/>
                      </a:lnTo>
                      <a:lnTo>
                        <a:pt x="294" y="249"/>
                      </a:lnTo>
                      <a:lnTo>
                        <a:pt x="274" y="272"/>
                      </a:lnTo>
                      <a:lnTo>
                        <a:pt x="250" y="291"/>
                      </a:lnTo>
                      <a:lnTo>
                        <a:pt x="222" y="306"/>
                      </a:lnTo>
                      <a:lnTo>
                        <a:pt x="193" y="315"/>
                      </a:lnTo>
                      <a:lnTo>
                        <a:pt x="160" y="319"/>
                      </a:lnTo>
                      <a:lnTo>
                        <a:pt x="128" y="315"/>
                      </a:lnTo>
                      <a:lnTo>
                        <a:pt x="99" y="306"/>
                      </a:lnTo>
                      <a:lnTo>
                        <a:pt x="71" y="291"/>
                      </a:lnTo>
                      <a:lnTo>
                        <a:pt x="47" y="272"/>
                      </a:lnTo>
                      <a:lnTo>
                        <a:pt x="27" y="249"/>
                      </a:lnTo>
                      <a:lnTo>
                        <a:pt x="13" y="222"/>
                      </a:lnTo>
                      <a:lnTo>
                        <a:pt x="3" y="192"/>
                      </a:lnTo>
                      <a:lnTo>
                        <a:pt x="0" y="159"/>
                      </a:lnTo>
                      <a:lnTo>
                        <a:pt x="3" y="128"/>
                      </a:lnTo>
                      <a:lnTo>
                        <a:pt x="13" y="98"/>
                      </a:lnTo>
                      <a:lnTo>
                        <a:pt x="27" y="71"/>
                      </a:lnTo>
                      <a:lnTo>
                        <a:pt x="47" y="47"/>
                      </a:lnTo>
                      <a:lnTo>
                        <a:pt x="71" y="28"/>
                      </a:lnTo>
                      <a:lnTo>
                        <a:pt x="99" y="14"/>
                      </a:lnTo>
                      <a:lnTo>
                        <a:pt x="128" y="4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xmlns="" id="{90136793-12F9-4EF6-9228-4E780A0D5B00}"/>
                  </a:ext>
                </a:extLst>
              </p:cNvPr>
              <p:cNvGrpSpPr/>
              <p:nvPr/>
            </p:nvGrpSpPr>
            <p:grpSpPr>
              <a:xfrm>
                <a:off x="5357099" y="5939284"/>
                <a:ext cx="327724" cy="327720"/>
                <a:chOff x="-5799138" y="-568325"/>
                <a:chExt cx="7718426" cy="7718425"/>
              </a:xfrm>
              <a:solidFill>
                <a:schemeClr val="bg1"/>
              </a:solidFill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xmlns="" id="{194E1ED2-5FFD-4A9A-AE6B-2F3FCB7C0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584450" y="1682750"/>
                  <a:ext cx="1289050" cy="12874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xmlns="" id="{BF0F961B-A032-4C1D-B3DE-3E51EEA9E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25800" y="3290888"/>
                  <a:ext cx="2570163" cy="1285875"/>
                </a:xfrm>
                <a:custGeom>
                  <a:avLst/>
                  <a:gdLst>
                    <a:gd name="T0" fmla="*/ 448 w 682"/>
                    <a:gd name="T1" fmla="*/ 0 h 341"/>
                    <a:gd name="T2" fmla="*/ 234 w 682"/>
                    <a:gd name="T3" fmla="*/ 0 h 341"/>
                    <a:gd name="T4" fmla="*/ 0 w 682"/>
                    <a:gd name="T5" fmla="*/ 235 h 341"/>
                    <a:gd name="T6" fmla="*/ 0 w 682"/>
                    <a:gd name="T7" fmla="*/ 277 h 341"/>
                    <a:gd name="T8" fmla="*/ 64 w 682"/>
                    <a:gd name="T9" fmla="*/ 341 h 341"/>
                    <a:gd name="T10" fmla="*/ 618 w 682"/>
                    <a:gd name="T11" fmla="*/ 341 h 341"/>
                    <a:gd name="T12" fmla="*/ 682 w 682"/>
                    <a:gd name="T13" fmla="*/ 277 h 341"/>
                    <a:gd name="T14" fmla="*/ 682 w 682"/>
                    <a:gd name="T15" fmla="*/ 235 h 341"/>
                    <a:gd name="T16" fmla="*/ 448 w 682"/>
                    <a:gd name="T17" fmla="*/ 0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2" h="341">
                      <a:moveTo>
                        <a:pt x="448" y="0"/>
                      </a:moveTo>
                      <a:cubicBezTo>
                        <a:pt x="234" y="0"/>
                        <a:pt x="234" y="0"/>
                        <a:pt x="234" y="0"/>
                      </a:cubicBezTo>
                      <a:cubicBezTo>
                        <a:pt x="105" y="0"/>
                        <a:pt x="0" y="105"/>
                        <a:pt x="0" y="235"/>
                      </a:cubicBezTo>
                      <a:cubicBezTo>
                        <a:pt x="0" y="277"/>
                        <a:pt x="0" y="277"/>
                        <a:pt x="0" y="277"/>
                      </a:cubicBezTo>
                      <a:cubicBezTo>
                        <a:pt x="0" y="313"/>
                        <a:pt x="28" y="341"/>
                        <a:pt x="64" y="341"/>
                      </a:cubicBezTo>
                      <a:cubicBezTo>
                        <a:pt x="618" y="341"/>
                        <a:pt x="618" y="341"/>
                        <a:pt x="618" y="341"/>
                      </a:cubicBezTo>
                      <a:cubicBezTo>
                        <a:pt x="654" y="341"/>
                        <a:pt x="682" y="313"/>
                        <a:pt x="682" y="277"/>
                      </a:cubicBezTo>
                      <a:cubicBezTo>
                        <a:pt x="682" y="235"/>
                        <a:pt x="682" y="235"/>
                        <a:pt x="682" y="235"/>
                      </a:cubicBezTo>
                      <a:cubicBezTo>
                        <a:pt x="682" y="105"/>
                        <a:pt x="577" y="0"/>
                        <a:pt x="44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xmlns="" id="{2BC66863-6EAA-4C1E-BD3C-5A0FC343E7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5799138" y="-568325"/>
                  <a:ext cx="7718426" cy="7718425"/>
                </a:xfrm>
                <a:custGeom>
                  <a:avLst/>
                  <a:gdLst>
                    <a:gd name="T0" fmla="*/ 1963 w 2048"/>
                    <a:gd name="T1" fmla="*/ 939 h 2048"/>
                    <a:gd name="T2" fmla="*/ 1894 w 2048"/>
                    <a:gd name="T3" fmla="*/ 939 h 2048"/>
                    <a:gd name="T4" fmla="*/ 1109 w 2048"/>
                    <a:gd name="T5" fmla="*/ 154 h 2048"/>
                    <a:gd name="T6" fmla="*/ 1109 w 2048"/>
                    <a:gd name="T7" fmla="*/ 85 h 2048"/>
                    <a:gd name="T8" fmla="*/ 1024 w 2048"/>
                    <a:gd name="T9" fmla="*/ 0 h 2048"/>
                    <a:gd name="T10" fmla="*/ 939 w 2048"/>
                    <a:gd name="T11" fmla="*/ 85 h 2048"/>
                    <a:gd name="T12" fmla="*/ 939 w 2048"/>
                    <a:gd name="T13" fmla="*/ 154 h 2048"/>
                    <a:gd name="T14" fmla="*/ 154 w 2048"/>
                    <a:gd name="T15" fmla="*/ 939 h 2048"/>
                    <a:gd name="T16" fmla="*/ 85 w 2048"/>
                    <a:gd name="T17" fmla="*/ 939 h 2048"/>
                    <a:gd name="T18" fmla="*/ 0 w 2048"/>
                    <a:gd name="T19" fmla="*/ 1024 h 2048"/>
                    <a:gd name="T20" fmla="*/ 85 w 2048"/>
                    <a:gd name="T21" fmla="*/ 1109 h 2048"/>
                    <a:gd name="T22" fmla="*/ 154 w 2048"/>
                    <a:gd name="T23" fmla="*/ 1109 h 2048"/>
                    <a:gd name="T24" fmla="*/ 939 w 2048"/>
                    <a:gd name="T25" fmla="*/ 1894 h 2048"/>
                    <a:gd name="T26" fmla="*/ 939 w 2048"/>
                    <a:gd name="T27" fmla="*/ 1963 h 2048"/>
                    <a:gd name="T28" fmla="*/ 1024 w 2048"/>
                    <a:gd name="T29" fmla="*/ 2048 h 2048"/>
                    <a:gd name="T30" fmla="*/ 1109 w 2048"/>
                    <a:gd name="T31" fmla="*/ 1963 h 2048"/>
                    <a:gd name="T32" fmla="*/ 1109 w 2048"/>
                    <a:gd name="T33" fmla="*/ 1894 h 2048"/>
                    <a:gd name="T34" fmla="*/ 1894 w 2048"/>
                    <a:gd name="T35" fmla="*/ 1109 h 2048"/>
                    <a:gd name="T36" fmla="*/ 1963 w 2048"/>
                    <a:gd name="T37" fmla="*/ 1109 h 2048"/>
                    <a:gd name="T38" fmla="*/ 2048 w 2048"/>
                    <a:gd name="T39" fmla="*/ 1024 h 2048"/>
                    <a:gd name="T40" fmla="*/ 1963 w 2048"/>
                    <a:gd name="T41" fmla="*/ 939 h 2048"/>
                    <a:gd name="T42" fmla="*/ 1109 w 2048"/>
                    <a:gd name="T43" fmla="*/ 1723 h 2048"/>
                    <a:gd name="T44" fmla="*/ 1109 w 2048"/>
                    <a:gd name="T45" fmla="*/ 1664 h 2048"/>
                    <a:gd name="T46" fmla="*/ 1024 w 2048"/>
                    <a:gd name="T47" fmla="*/ 1579 h 2048"/>
                    <a:gd name="T48" fmla="*/ 939 w 2048"/>
                    <a:gd name="T49" fmla="*/ 1664 h 2048"/>
                    <a:gd name="T50" fmla="*/ 939 w 2048"/>
                    <a:gd name="T51" fmla="*/ 1723 h 2048"/>
                    <a:gd name="T52" fmla="*/ 325 w 2048"/>
                    <a:gd name="T53" fmla="*/ 1109 h 2048"/>
                    <a:gd name="T54" fmla="*/ 384 w 2048"/>
                    <a:gd name="T55" fmla="*/ 1109 h 2048"/>
                    <a:gd name="T56" fmla="*/ 469 w 2048"/>
                    <a:gd name="T57" fmla="*/ 1024 h 2048"/>
                    <a:gd name="T58" fmla="*/ 384 w 2048"/>
                    <a:gd name="T59" fmla="*/ 939 h 2048"/>
                    <a:gd name="T60" fmla="*/ 325 w 2048"/>
                    <a:gd name="T61" fmla="*/ 939 h 2048"/>
                    <a:gd name="T62" fmla="*/ 939 w 2048"/>
                    <a:gd name="T63" fmla="*/ 325 h 2048"/>
                    <a:gd name="T64" fmla="*/ 939 w 2048"/>
                    <a:gd name="T65" fmla="*/ 384 h 2048"/>
                    <a:gd name="T66" fmla="*/ 1024 w 2048"/>
                    <a:gd name="T67" fmla="*/ 469 h 2048"/>
                    <a:gd name="T68" fmla="*/ 1109 w 2048"/>
                    <a:gd name="T69" fmla="*/ 384 h 2048"/>
                    <a:gd name="T70" fmla="*/ 1109 w 2048"/>
                    <a:gd name="T71" fmla="*/ 325 h 2048"/>
                    <a:gd name="T72" fmla="*/ 1723 w 2048"/>
                    <a:gd name="T73" fmla="*/ 939 h 2048"/>
                    <a:gd name="T74" fmla="*/ 1664 w 2048"/>
                    <a:gd name="T75" fmla="*/ 939 h 2048"/>
                    <a:gd name="T76" fmla="*/ 1579 w 2048"/>
                    <a:gd name="T77" fmla="*/ 1024 h 2048"/>
                    <a:gd name="T78" fmla="*/ 1664 w 2048"/>
                    <a:gd name="T79" fmla="*/ 1109 h 2048"/>
                    <a:gd name="T80" fmla="*/ 1723 w 2048"/>
                    <a:gd name="T81" fmla="*/ 1109 h 2048"/>
                    <a:gd name="T82" fmla="*/ 1109 w 2048"/>
                    <a:gd name="T83" fmla="*/ 1723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48" h="2048">
                      <a:moveTo>
                        <a:pt x="1963" y="939"/>
                      </a:moveTo>
                      <a:cubicBezTo>
                        <a:pt x="1894" y="939"/>
                        <a:pt x="1894" y="939"/>
                        <a:pt x="1894" y="939"/>
                      </a:cubicBezTo>
                      <a:cubicBezTo>
                        <a:pt x="1854" y="524"/>
                        <a:pt x="1524" y="194"/>
                        <a:pt x="1109" y="154"/>
                      </a:cubicBezTo>
                      <a:cubicBezTo>
                        <a:pt x="1109" y="85"/>
                        <a:pt x="1109" y="85"/>
                        <a:pt x="1109" y="85"/>
                      </a:cubicBezTo>
                      <a:cubicBezTo>
                        <a:pt x="1109" y="38"/>
                        <a:pt x="1071" y="0"/>
                        <a:pt x="1024" y="0"/>
                      </a:cubicBezTo>
                      <a:cubicBezTo>
                        <a:pt x="977" y="0"/>
                        <a:pt x="939" y="38"/>
                        <a:pt x="939" y="85"/>
                      </a:cubicBezTo>
                      <a:cubicBezTo>
                        <a:pt x="939" y="154"/>
                        <a:pt x="939" y="154"/>
                        <a:pt x="939" y="154"/>
                      </a:cubicBezTo>
                      <a:cubicBezTo>
                        <a:pt x="524" y="194"/>
                        <a:pt x="194" y="524"/>
                        <a:pt x="154" y="939"/>
                      </a:cubicBezTo>
                      <a:cubicBezTo>
                        <a:pt x="85" y="939"/>
                        <a:pt x="85" y="939"/>
                        <a:pt x="85" y="939"/>
                      </a:cubicBezTo>
                      <a:cubicBezTo>
                        <a:pt x="38" y="939"/>
                        <a:pt x="0" y="977"/>
                        <a:pt x="0" y="1024"/>
                      </a:cubicBezTo>
                      <a:cubicBezTo>
                        <a:pt x="0" y="1071"/>
                        <a:pt x="38" y="1109"/>
                        <a:pt x="85" y="1109"/>
                      </a:cubicBezTo>
                      <a:cubicBezTo>
                        <a:pt x="154" y="1109"/>
                        <a:pt x="154" y="1109"/>
                        <a:pt x="154" y="1109"/>
                      </a:cubicBezTo>
                      <a:cubicBezTo>
                        <a:pt x="194" y="1524"/>
                        <a:pt x="524" y="1854"/>
                        <a:pt x="939" y="1894"/>
                      </a:cubicBezTo>
                      <a:cubicBezTo>
                        <a:pt x="939" y="1963"/>
                        <a:pt x="939" y="1963"/>
                        <a:pt x="939" y="1963"/>
                      </a:cubicBezTo>
                      <a:cubicBezTo>
                        <a:pt x="939" y="2010"/>
                        <a:pt x="977" y="2048"/>
                        <a:pt x="1024" y="2048"/>
                      </a:cubicBezTo>
                      <a:cubicBezTo>
                        <a:pt x="1071" y="2048"/>
                        <a:pt x="1109" y="2010"/>
                        <a:pt x="1109" y="1963"/>
                      </a:cubicBezTo>
                      <a:cubicBezTo>
                        <a:pt x="1109" y="1894"/>
                        <a:pt x="1109" y="1894"/>
                        <a:pt x="1109" y="1894"/>
                      </a:cubicBezTo>
                      <a:cubicBezTo>
                        <a:pt x="1524" y="1854"/>
                        <a:pt x="1854" y="1524"/>
                        <a:pt x="1894" y="1109"/>
                      </a:cubicBezTo>
                      <a:cubicBezTo>
                        <a:pt x="1963" y="1109"/>
                        <a:pt x="1963" y="1109"/>
                        <a:pt x="1963" y="1109"/>
                      </a:cubicBezTo>
                      <a:cubicBezTo>
                        <a:pt x="2010" y="1109"/>
                        <a:pt x="2048" y="1071"/>
                        <a:pt x="2048" y="1024"/>
                      </a:cubicBezTo>
                      <a:cubicBezTo>
                        <a:pt x="2048" y="977"/>
                        <a:pt x="2010" y="939"/>
                        <a:pt x="1963" y="939"/>
                      </a:cubicBezTo>
                      <a:close/>
                      <a:moveTo>
                        <a:pt x="1109" y="1723"/>
                      </a:moveTo>
                      <a:cubicBezTo>
                        <a:pt x="1109" y="1664"/>
                        <a:pt x="1109" y="1664"/>
                        <a:pt x="1109" y="1664"/>
                      </a:cubicBezTo>
                      <a:cubicBezTo>
                        <a:pt x="1109" y="1617"/>
                        <a:pt x="1071" y="1579"/>
                        <a:pt x="1024" y="1579"/>
                      </a:cubicBezTo>
                      <a:cubicBezTo>
                        <a:pt x="977" y="1579"/>
                        <a:pt x="939" y="1617"/>
                        <a:pt x="939" y="1664"/>
                      </a:cubicBezTo>
                      <a:cubicBezTo>
                        <a:pt x="939" y="1723"/>
                        <a:pt x="939" y="1723"/>
                        <a:pt x="939" y="1723"/>
                      </a:cubicBezTo>
                      <a:cubicBezTo>
                        <a:pt x="619" y="1684"/>
                        <a:pt x="364" y="1429"/>
                        <a:pt x="325" y="1109"/>
                      </a:cubicBezTo>
                      <a:cubicBezTo>
                        <a:pt x="384" y="1109"/>
                        <a:pt x="384" y="1109"/>
                        <a:pt x="384" y="1109"/>
                      </a:cubicBezTo>
                      <a:cubicBezTo>
                        <a:pt x="431" y="1109"/>
                        <a:pt x="469" y="1071"/>
                        <a:pt x="469" y="1024"/>
                      </a:cubicBezTo>
                      <a:cubicBezTo>
                        <a:pt x="469" y="977"/>
                        <a:pt x="431" y="939"/>
                        <a:pt x="384" y="939"/>
                      </a:cubicBezTo>
                      <a:cubicBezTo>
                        <a:pt x="325" y="939"/>
                        <a:pt x="325" y="939"/>
                        <a:pt x="325" y="939"/>
                      </a:cubicBezTo>
                      <a:cubicBezTo>
                        <a:pt x="364" y="619"/>
                        <a:pt x="619" y="364"/>
                        <a:pt x="939" y="325"/>
                      </a:cubicBezTo>
                      <a:cubicBezTo>
                        <a:pt x="939" y="384"/>
                        <a:pt x="939" y="384"/>
                        <a:pt x="939" y="384"/>
                      </a:cubicBezTo>
                      <a:cubicBezTo>
                        <a:pt x="939" y="431"/>
                        <a:pt x="977" y="469"/>
                        <a:pt x="1024" y="469"/>
                      </a:cubicBezTo>
                      <a:cubicBezTo>
                        <a:pt x="1071" y="469"/>
                        <a:pt x="1109" y="431"/>
                        <a:pt x="1109" y="384"/>
                      </a:cubicBezTo>
                      <a:cubicBezTo>
                        <a:pt x="1109" y="325"/>
                        <a:pt x="1109" y="325"/>
                        <a:pt x="1109" y="325"/>
                      </a:cubicBezTo>
                      <a:cubicBezTo>
                        <a:pt x="1429" y="364"/>
                        <a:pt x="1684" y="619"/>
                        <a:pt x="1723" y="939"/>
                      </a:cubicBezTo>
                      <a:cubicBezTo>
                        <a:pt x="1664" y="939"/>
                        <a:pt x="1664" y="939"/>
                        <a:pt x="1664" y="939"/>
                      </a:cubicBezTo>
                      <a:cubicBezTo>
                        <a:pt x="1617" y="939"/>
                        <a:pt x="1579" y="977"/>
                        <a:pt x="1579" y="1024"/>
                      </a:cubicBezTo>
                      <a:cubicBezTo>
                        <a:pt x="1579" y="1071"/>
                        <a:pt x="1617" y="1109"/>
                        <a:pt x="1664" y="1109"/>
                      </a:cubicBezTo>
                      <a:cubicBezTo>
                        <a:pt x="1723" y="1109"/>
                        <a:pt x="1723" y="1109"/>
                        <a:pt x="1723" y="1109"/>
                      </a:cubicBezTo>
                      <a:cubicBezTo>
                        <a:pt x="1684" y="1429"/>
                        <a:pt x="1429" y="1684"/>
                        <a:pt x="1109" y="17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sp>
            <p:nvSpPr>
              <p:cNvPr id="54" name="TextBox 178">
                <a:extLst>
                  <a:ext uri="{FF2B5EF4-FFF2-40B4-BE49-F238E27FC236}">
                    <a16:creationId xmlns:a16="http://schemas.microsoft.com/office/drawing/2014/main" xmlns="" id="{B23D5725-B1A2-4056-B5F2-3A0BDAC71577}"/>
                  </a:ext>
                </a:extLst>
              </p:cNvPr>
              <p:cNvSpPr txBox="1"/>
              <p:nvPr/>
            </p:nvSpPr>
            <p:spPr>
              <a:xfrm>
                <a:off x="5872586" y="631747"/>
                <a:ext cx="1339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bg1"/>
                    </a:solidFill>
                    <a:hlinkClick r:id="rId3"/>
                  </a:rPr>
                  <a:t>Go to  link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179">
                <a:extLst>
                  <a:ext uri="{FF2B5EF4-FFF2-40B4-BE49-F238E27FC236}">
                    <a16:creationId xmlns:a16="http://schemas.microsoft.com/office/drawing/2014/main" xmlns="" id="{B1F45313-46E3-4DDE-9532-241254CCBF1F}"/>
                  </a:ext>
                </a:extLst>
              </p:cNvPr>
              <p:cNvSpPr txBox="1"/>
              <p:nvPr/>
            </p:nvSpPr>
            <p:spPr>
              <a:xfrm>
                <a:off x="5803366" y="1194068"/>
                <a:ext cx="2150326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Install Java = java –version to check if its already there </a:t>
                </a:r>
                <a:r>
                  <a:rPr lang="en-US" sz="1600" dirty="0">
                    <a:solidFill>
                      <a:srgbClr val="000000"/>
                    </a:solidFill>
                  </a:rPr>
                  <a:t>Java 8: </a:t>
                </a:r>
                <a:r>
                  <a:rPr lang="en-US" sz="1600" dirty="0">
                    <a:solidFill>
                      <a:srgbClr val="FF0000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SAP JVM 8</a:t>
                </a:r>
                <a:r>
                  <a:rPr lang="en-US" sz="1600" dirty="0">
                    <a:solidFill>
                      <a:srgbClr val="FF0000"/>
                    </a:solidFill>
                  </a:rPr>
                  <a:t> , </a:t>
                </a:r>
                <a:r>
                  <a:rPr lang="en-US" sz="1600" dirty="0">
                    <a:solidFill>
                      <a:srgbClr val="000000"/>
                    </a:solidFill>
                  </a:rPr>
                  <a:t>Java 11: </a:t>
                </a:r>
                <a:r>
                  <a:rPr lang="en-US" sz="1600" dirty="0">
                    <a:solidFill>
                      <a:srgbClr val="FF0000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SapMachine 11</a:t>
                </a:r>
                <a:endParaRPr lang="en-US" sz="1600" dirty="0">
                  <a:solidFill>
                    <a:srgbClr val="FF0000"/>
                  </a:solidFill>
                </a:endParaRPr>
              </a:p>
              <a:p>
                <a:endParaRPr lang="en-US" sz="1600" dirty="0"/>
              </a:p>
            </p:txBody>
          </p:sp>
          <p:sp>
            <p:nvSpPr>
              <p:cNvPr id="56" name="TextBox 180">
                <a:extLst>
                  <a:ext uri="{FF2B5EF4-FFF2-40B4-BE49-F238E27FC236}">
                    <a16:creationId xmlns:a16="http://schemas.microsoft.com/office/drawing/2014/main" xmlns="" id="{BA2EC2CB-E8A5-4606-8B10-DE4B2B73158C}"/>
                  </a:ext>
                </a:extLst>
              </p:cNvPr>
              <p:cNvSpPr txBox="1"/>
              <p:nvPr/>
            </p:nvSpPr>
            <p:spPr>
              <a:xfrm>
                <a:off x="5865664" y="1862406"/>
                <a:ext cx="173594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VS Runtime - </a:t>
                </a:r>
                <a:r>
                  <a:rPr lang="pt-BR" sz="1600" dirty="0">
                    <a:solidFill>
                      <a:srgbClr val="000000"/>
                    </a:solidFill>
                  </a:rPr>
                  <a:t>For Windows OS: </a:t>
                </a:r>
                <a:r>
                  <a:rPr lang="pt-BR" sz="1600" dirty="0">
                    <a:solidFill>
                      <a:srgbClr val="FF0000"/>
                    </a:solidFill>
                    <a:hlinkClick r:id="rId6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Microsoft Visual C++ 2013 (x64)</a:t>
                </a:r>
                <a:endPara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TextBox 181">
                <a:extLst>
                  <a:ext uri="{FF2B5EF4-FFF2-40B4-BE49-F238E27FC236}">
                    <a16:creationId xmlns:a16="http://schemas.microsoft.com/office/drawing/2014/main" xmlns="" id="{82F9F2F0-368B-4CC1-B4AC-BAB31A87A815}"/>
                  </a:ext>
                </a:extLst>
              </p:cNvPr>
              <p:cNvSpPr txBox="1"/>
              <p:nvPr/>
            </p:nvSpPr>
            <p:spPr>
              <a:xfrm>
                <a:off x="5879505" y="2464483"/>
                <a:ext cx="199679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 </a:t>
                </a:r>
                <a:r>
                  <a:rPr lang="en-US" sz="1600" dirty="0"/>
                  <a:t>Get an installation of </a:t>
                </a:r>
                <a:r>
                  <a:rPr lang="en-US" sz="1600" dirty="0" smtClean="0"/>
                  <a:t>Eclipse </a:t>
                </a:r>
                <a:r>
                  <a:rPr lang="en-US" sz="1600" dirty="0" smtClean="0">
                    <a:hlinkClick r:id="rId7"/>
                  </a:rPr>
                  <a:t>2021-06</a:t>
                </a:r>
                <a:r>
                  <a:rPr lang="en-US" sz="1600" dirty="0"/>
                  <a:t> </a:t>
                </a:r>
              </a:p>
              <a:p>
                <a:r>
                  <a:rPr lang="en-US" sz="1600" dirty="0"/>
                  <a:t>(e.g. </a:t>
                </a:r>
                <a:r>
                  <a:rPr lang="en-US" sz="1600" dirty="0">
                    <a:hlinkClick r:id="rId8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Eclipse IDE for Java Developers</a:t>
                </a:r>
                <a:r>
                  <a:rPr lang="en-US" sz="1600" dirty="0"/>
                  <a:t>)</a:t>
                </a:r>
                <a:endParaRPr lang="en-US" sz="1600" b="1" dirty="0"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TextBox 182">
                <a:extLst>
                  <a:ext uri="{FF2B5EF4-FFF2-40B4-BE49-F238E27FC236}">
                    <a16:creationId xmlns:a16="http://schemas.microsoft.com/office/drawing/2014/main" xmlns="" id="{3276702F-B970-4B87-9F9D-FCDC3E42FD93}"/>
                  </a:ext>
                </a:extLst>
              </p:cNvPr>
              <p:cNvSpPr txBox="1"/>
              <p:nvPr/>
            </p:nvSpPr>
            <p:spPr>
              <a:xfrm>
                <a:off x="5872585" y="3172577"/>
                <a:ext cx="17458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In Eclipse, choose in the menu bar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Help &gt; Install New Software...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TextBox 183">
                <a:extLst>
                  <a:ext uri="{FF2B5EF4-FFF2-40B4-BE49-F238E27FC236}">
                    <a16:creationId xmlns:a16="http://schemas.microsoft.com/office/drawing/2014/main" xmlns="" id="{772C4801-1411-4FDE-AF5E-22BAC3BE1101}"/>
                  </a:ext>
                </a:extLst>
              </p:cNvPr>
              <p:cNvSpPr txBox="1"/>
              <p:nvPr/>
            </p:nvSpPr>
            <p:spPr>
              <a:xfrm>
                <a:off x="5851819" y="3827662"/>
                <a:ext cx="200371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 Enter the URL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</a:rPr>
                  <a:t>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https://tools.hana.ondemand.com/latest</a:t>
                </a:r>
                <a:endPara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TextBox 184">
                <a:extLst>
                  <a:ext uri="{FF2B5EF4-FFF2-40B4-BE49-F238E27FC236}">
                    <a16:creationId xmlns:a16="http://schemas.microsoft.com/office/drawing/2014/main" xmlns="" id="{371E7607-CB5E-471E-9415-DD2C641EA2EB}"/>
                  </a:ext>
                </a:extLst>
              </p:cNvPr>
              <p:cNvSpPr txBox="1"/>
              <p:nvPr/>
            </p:nvSpPr>
            <p:spPr>
              <a:xfrm>
                <a:off x="5872586" y="4549801"/>
                <a:ext cx="13394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Select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ABAP Development Tools</a:t>
                </a:r>
                <a:r>
                  <a:rPr lang="en-US" sz="1600" dirty="0">
                    <a:solidFill>
                      <a:srgbClr val="000000"/>
                    </a:solidFill>
                  </a:rPr>
                  <a:t> and choose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Next</a:t>
                </a:r>
                <a:r>
                  <a:rPr lang="en-US" sz="16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61" name="TextBox 185">
                <a:extLst>
                  <a:ext uri="{FF2B5EF4-FFF2-40B4-BE49-F238E27FC236}">
                    <a16:creationId xmlns:a16="http://schemas.microsoft.com/office/drawing/2014/main" xmlns="" id="{ECF6253D-19A0-4B31-B8FD-84E2CC0AA13D}"/>
                  </a:ext>
                </a:extLst>
              </p:cNvPr>
              <p:cNvSpPr txBox="1"/>
              <p:nvPr/>
            </p:nvSpPr>
            <p:spPr>
              <a:xfrm>
                <a:off x="5803364" y="5179177"/>
                <a:ext cx="24114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On the next wizard page, you get an overview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</a:rPr>
                  <a:t> of the features to be installed. Choose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Next</a:t>
                </a:r>
                <a:r>
                  <a:rPr lang="en-US" sz="16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62" name="TextBox 186">
                <a:extLst>
                  <a:ext uri="{FF2B5EF4-FFF2-40B4-BE49-F238E27FC236}">
                    <a16:creationId xmlns:a16="http://schemas.microsoft.com/office/drawing/2014/main" xmlns="" id="{65E663BC-06EC-4AD0-B4BD-694CEC083992}"/>
                  </a:ext>
                </a:extLst>
              </p:cNvPr>
              <p:cNvSpPr txBox="1"/>
              <p:nvPr/>
            </p:nvSpPr>
            <p:spPr>
              <a:xfrm>
                <a:off x="5752428" y="5847583"/>
                <a:ext cx="25048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 Confirm the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license agreements</a:t>
                </a:r>
                <a:r>
                  <a:rPr lang="en-US" sz="1600" dirty="0">
                    <a:solidFill>
                      <a:srgbClr val="000000"/>
                    </a:solidFill>
                  </a:rPr>
                  <a:t> and 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</a:rPr>
                  <a:t>choose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Finish</a:t>
                </a:r>
                <a:r>
                  <a:rPr lang="en-US" sz="1600" dirty="0">
                    <a:solidFill>
                      <a:srgbClr val="000000"/>
                    </a:solidFill>
                  </a:rPr>
                  <a:t> to start the installation.</a:t>
                </a:r>
                <a:endPara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5A5B8581-8B8A-4B2D-B2CD-433A998C2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68" y="2923203"/>
              <a:ext cx="2460078" cy="1723565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dirty="0">
                  <a:solidFill>
                    <a:schemeClr val="bg1"/>
                  </a:solidFill>
                </a:rPr>
                <a:t>Steps for </a:t>
              </a:r>
            </a:p>
            <a:p>
              <a:r>
                <a:rPr lang="en-IN" dirty="0">
                  <a:solidFill>
                    <a:schemeClr val="bg1"/>
                  </a:solidFill>
                </a:rPr>
                <a:t>Installation of ADT     ………..ABAP Development 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Features of ADT ( ABAP Development Tool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893033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FREE and open source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 + T – Base classes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ABAP Profiles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Quick fix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completion Ctrl+Space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templates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Increases developer efficiency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system meets HANA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80292" y="843677"/>
            <a:ext cx="11374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Design Time Object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405380" y="921494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object</a:t>
            </a:r>
            <a:r>
              <a:rPr lang="en-US" sz="1800" dirty="0">
                <a:solidFill>
                  <a:schemeClr val="bg1"/>
                </a:solidFill>
              </a:rPr>
              <a:t> can be project, package, schema, procedure, data models, etc. All the development </a:t>
            </a:r>
            <a:r>
              <a:rPr lang="en-US" sz="1800" b="1" dirty="0">
                <a:solidFill>
                  <a:schemeClr val="bg1"/>
                </a:solidFill>
              </a:rPr>
              <a:t>objects</a:t>
            </a:r>
            <a:r>
              <a:rPr lang="en-US" sz="1800" dirty="0">
                <a:solidFill>
                  <a:schemeClr val="bg1"/>
                </a:solidFill>
              </a:rPr>
              <a:t> built into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are stored in a system called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is a storage system. The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</a:t>
            </a:r>
            <a:r>
              <a:rPr lang="en-US" sz="1800" dirty="0">
                <a:solidFill>
                  <a:schemeClr val="bg1"/>
                </a:solidFill>
              </a:rPr>
              <a:t> environment's central component is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stores and manages all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 objects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212" y="1843296"/>
            <a:ext cx="11499520" cy="4632801"/>
            <a:chOff x="481212" y="1843295"/>
            <a:chExt cx="11566650" cy="4754057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876F993A-1FA4-4FD4-92D7-5D21AC89FD2E}"/>
                </a:ext>
              </a:extLst>
            </p:cNvPr>
            <p:cNvSpPr/>
            <p:nvPr/>
          </p:nvSpPr>
          <p:spPr>
            <a:xfrm>
              <a:off x="481212" y="4900437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B41F2081-024B-40DD-9D5E-3A20E7821AD6}"/>
                </a:ext>
              </a:extLst>
            </p:cNvPr>
            <p:cNvSpPr/>
            <p:nvPr/>
          </p:nvSpPr>
          <p:spPr>
            <a:xfrm>
              <a:off x="4700679" y="4900436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7BE562CB-2E5B-44A4-9F8E-8834F2E2B2A8}"/>
                </a:ext>
              </a:extLst>
            </p:cNvPr>
            <p:cNvSpPr/>
            <p:nvPr/>
          </p:nvSpPr>
          <p:spPr>
            <a:xfrm>
              <a:off x="8832528" y="4900435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4" name="Rectangle: Folded Corner 3">
              <a:extLst>
                <a:ext uri="{FF2B5EF4-FFF2-40B4-BE49-F238E27FC236}">
                  <a16:creationId xmlns="" xmlns:a16="http://schemas.microsoft.com/office/drawing/2014/main" id="{B766D7AF-FBD9-425E-8401-6CC8D8DA2599}"/>
                </a:ext>
              </a:extLst>
            </p:cNvPr>
            <p:cNvSpPr/>
            <p:nvPr/>
          </p:nvSpPr>
          <p:spPr>
            <a:xfrm>
              <a:off x="776379" y="1843295"/>
              <a:ext cx="1424354" cy="1660110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Design time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="" xmlns:a16="http://schemas.microsoft.com/office/drawing/2014/main" id="{6C445490-3ADB-4B1B-852B-20E3394A9CC1}"/>
                </a:ext>
              </a:extLst>
            </p:cNvPr>
            <p:cNvSpPr/>
            <p:nvPr/>
          </p:nvSpPr>
          <p:spPr>
            <a:xfrm>
              <a:off x="688456" y="386188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15A89EB5-11AA-472D-88DB-A7606E6DFF2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88556" y="3503405"/>
              <a:ext cx="0" cy="358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161B9A2D-390C-4948-8B0B-654D71D03644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1474743" y="4336670"/>
              <a:ext cx="13813" cy="56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4847299-2B3E-45EE-997B-F8DBD46C728E}"/>
                </a:ext>
              </a:extLst>
            </p:cNvPr>
            <p:cNvSpPr txBox="1"/>
            <p:nvPr/>
          </p:nvSpPr>
          <p:spPr>
            <a:xfrm>
              <a:off x="1488556" y="4316157"/>
              <a:ext cx="1987061" cy="53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ALTER TABLE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5B7A0F85-91BA-4A2E-9ACF-7CAC4A3DB14E}"/>
                </a:ext>
              </a:extLst>
            </p:cNvPr>
            <p:cNvSpPr/>
            <p:nvPr/>
          </p:nvSpPr>
          <p:spPr>
            <a:xfrm>
              <a:off x="1663069" y="4964111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20" name="Arrow: Right 17">
              <a:extLst>
                <a:ext uri="{FF2B5EF4-FFF2-40B4-BE49-F238E27FC236}">
                  <a16:creationId xmlns="" xmlns:a16="http://schemas.microsoft.com/office/drawing/2014/main" id="{8345A64E-ACB0-40B5-8953-811F6F9CFD9F}"/>
                </a:ext>
              </a:extLst>
            </p:cNvPr>
            <p:cNvSpPr/>
            <p:nvPr/>
          </p:nvSpPr>
          <p:spPr>
            <a:xfrm>
              <a:off x="2436264" y="2067989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="" xmlns:a16="http://schemas.microsoft.com/office/drawing/2014/main" id="{17A6F341-91C0-4870-B1B8-A8A4799368C1}"/>
                </a:ext>
              </a:extLst>
            </p:cNvPr>
            <p:cNvSpPr/>
            <p:nvPr/>
          </p:nvSpPr>
          <p:spPr>
            <a:xfrm>
              <a:off x="5015356" y="1880336"/>
              <a:ext cx="1424354" cy="1526374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405DE02A-2B60-41EC-99E8-828D0A3FB359}"/>
                </a:ext>
              </a:extLst>
            </p:cNvPr>
            <p:cNvSpPr/>
            <p:nvPr/>
          </p:nvSpPr>
          <p:spPr>
            <a:xfrm>
              <a:off x="4927433" y="391290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88B35690-963E-4F40-83EC-59C5B3F114D2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5727533" y="3406710"/>
              <a:ext cx="0" cy="506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5B85ACF3-E2E3-4BC5-9827-7485F686B45E}"/>
                </a:ext>
              </a:extLst>
            </p:cNvPr>
            <p:cNvCxnSpPr/>
            <p:nvPr/>
          </p:nvCxnSpPr>
          <p:spPr>
            <a:xfrm flipH="1">
              <a:off x="5694210" y="4221445"/>
              <a:ext cx="33323" cy="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CBE9E48E-BD01-4CC2-8BED-13E21C6D3E4B}"/>
                </a:ext>
              </a:extLst>
            </p:cNvPr>
            <p:cNvSpPr/>
            <p:nvPr/>
          </p:nvSpPr>
          <p:spPr>
            <a:xfrm>
              <a:off x="6033909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2FE319A5-0A19-4B95-93BA-79D7DEF5A789}"/>
                </a:ext>
              </a:extLst>
            </p:cNvPr>
            <p:cNvSpPr/>
            <p:nvPr/>
          </p:nvSpPr>
          <p:spPr>
            <a:xfrm>
              <a:off x="10089908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1" name="Rectangle: Folded Corner 28">
              <a:extLst>
                <a:ext uri="{FF2B5EF4-FFF2-40B4-BE49-F238E27FC236}">
                  <a16:creationId xmlns="" xmlns:a16="http://schemas.microsoft.com/office/drawing/2014/main" id="{FC3B8E0E-C235-466A-AD3C-3D1082A88501}"/>
                </a:ext>
              </a:extLst>
            </p:cNvPr>
            <p:cNvSpPr/>
            <p:nvPr/>
          </p:nvSpPr>
          <p:spPr>
            <a:xfrm>
              <a:off x="9113881" y="1848516"/>
              <a:ext cx="1424354" cy="1461205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="" xmlns:a16="http://schemas.microsoft.com/office/drawing/2014/main" id="{D9EB02AF-2CD9-4B29-B136-66DF658B46E8}"/>
                </a:ext>
              </a:extLst>
            </p:cNvPr>
            <p:cNvSpPr/>
            <p:nvPr/>
          </p:nvSpPr>
          <p:spPr>
            <a:xfrm>
              <a:off x="9025958" y="3897189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E047351A-669D-4C00-BFE1-40405DED3B30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9826058" y="3309721"/>
              <a:ext cx="0" cy="587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5468EC58-E608-4ED7-AD71-FDA5469BD641}"/>
                </a:ext>
              </a:extLst>
            </p:cNvPr>
            <p:cNvCxnSpPr>
              <a:stCxn id="32" idx="2"/>
              <a:endCxn id="13" idx="0"/>
            </p:cNvCxnSpPr>
            <p:nvPr/>
          </p:nvCxnSpPr>
          <p:spPr>
            <a:xfrm>
              <a:off x="9826058" y="4371973"/>
              <a:ext cx="1" cy="528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row: Right 34">
              <a:extLst>
                <a:ext uri="{FF2B5EF4-FFF2-40B4-BE49-F238E27FC236}">
                  <a16:creationId xmlns="" xmlns:a16="http://schemas.microsoft.com/office/drawing/2014/main" id="{9E2F4E4D-E9D8-44B9-88AA-CEBC7BAB9016}"/>
                </a:ext>
              </a:extLst>
            </p:cNvPr>
            <p:cNvSpPr/>
            <p:nvPr/>
          </p:nvSpPr>
          <p:spPr>
            <a:xfrm>
              <a:off x="6591113" y="2059315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32C01A33-091A-4AF4-89FD-C5A737ABBE55}"/>
                </a:ext>
              </a:extLst>
            </p:cNvPr>
            <p:cNvSpPr/>
            <p:nvPr/>
          </p:nvSpPr>
          <p:spPr>
            <a:xfrm>
              <a:off x="2846341" y="591604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Arrow: Down 45">
              <a:extLst>
                <a:ext uri="{FF2B5EF4-FFF2-40B4-BE49-F238E27FC236}">
                  <a16:creationId xmlns="" xmlns:a16="http://schemas.microsoft.com/office/drawing/2014/main" id="{C2B97D1D-6EFF-4E01-9F33-3136166D2917}"/>
                </a:ext>
              </a:extLst>
            </p:cNvPr>
            <p:cNvSpPr/>
            <p:nvPr/>
          </p:nvSpPr>
          <p:spPr>
            <a:xfrm rot="20132785">
              <a:off x="2622137" y="545763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row: Down 48">
              <a:extLst>
                <a:ext uri="{FF2B5EF4-FFF2-40B4-BE49-F238E27FC236}">
                  <a16:creationId xmlns="" xmlns:a16="http://schemas.microsoft.com/office/drawing/2014/main" id="{10E952D4-C254-48A6-B2FA-5A8AEBBED1DE}"/>
                </a:ext>
              </a:extLst>
            </p:cNvPr>
            <p:cNvSpPr/>
            <p:nvPr/>
          </p:nvSpPr>
          <p:spPr>
            <a:xfrm rot="8707261">
              <a:off x="2298828" y="552690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758A7B1A-85DA-404D-B2EE-DB27FA07DAD1}"/>
                </a:ext>
              </a:extLst>
            </p:cNvPr>
            <p:cNvSpPr/>
            <p:nvPr/>
          </p:nvSpPr>
          <p:spPr>
            <a:xfrm>
              <a:off x="7229389" y="5786016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row: Down 50">
              <a:extLst>
                <a:ext uri="{FF2B5EF4-FFF2-40B4-BE49-F238E27FC236}">
                  <a16:creationId xmlns="" xmlns:a16="http://schemas.microsoft.com/office/drawing/2014/main" id="{2D04E61C-013C-4BF0-A91D-B17CE59DFB38}"/>
                </a:ext>
              </a:extLst>
            </p:cNvPr>
            <p:cNvSpPr/>
            <p:nvPr/>
          </p:nvSpPr>
          <p:spPr>
            <a:xfrm rot="20132785">
              <a:off x="7005185" y="5327605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Arrow: Down 51">
              <a:extLst>
                <a:ext uri="{FF2B5EF4-FFF2-40B4-BE49-F238E27FC236}">
                  <a16:creationId xmlns="" xmlns:a16="http://schemas.microsoft.com/office/drawing/2014/main" id="{3C7DDFC4-FE0D-4DD3-9939-BB7CA54BA585}"/>
                </a:ext>
              </a:extLst>
            </p:cNvPr>
            <p:cNvSpPr/>
            <p:nvPr/>
          </p:nvSpPr>
          <p:spPr>
            <a:xfrm rot="8707261">
              <a:off x="6681876" y="548000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50D6CD89-A22B-4F19-AAA7-333858B711C4}"/>
                </a:ext>
              </a:extLst>
            </p:cNvPr>
            <p:cNvSpPr/>
            <p:nvPr/>
          </p:nvSpPr>
          <p:spPr>
            <a:xfrm>
              <a:off x="11049308" y="597998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Arrow: Down 53">
              <a:extLst>
                <a:ext uri="{FF2B5EF4-FFF2-40B4-BE49-F238E27FC236}">
                  <a16:creationId xmlns="" xmlns:a16="http://schemas.microsoft.com/office/drawing/2014/main" id="{C5D4BC9F-F8C9-45BB-9F21-4D979506644A}"/>
                </a:ext>
              </a:extLst>
            </p:cNvPr>
            <p:cNvSpPr/>
            <p:nvPr/>
          </p:nvSpPr>
          <p:spPr>
            <a:xfrm rot="20132785">
              <a:off x="10978340" y="5391381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Arrow: Down 54">
              <a:extLst>
                <a:ext uri="{FF2B5EF4-FFF2-40B4-BE49-F238E27FC236}">
                  <a16:creationId xmlns="" xmlns:a16="http://schemas.microsoft.com/office/drawing/2014/main" id="{D8F608F9-DE72-4CDD-900C-EF682150ABCA}"/>
                </a:ext>
              </a:extLst>
            </p:cNvPr>
            <p:cNvSpPr/>
            <p:nvPr/>
          </p:nvSpPr>
          <p:spPr>
            <a:xfrm rot="8707261">
              <a:off x="10625209" y="546656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121CDA9-9E77-43DB-9B5C-CDA15AD7CBAD}"/>
                </a:ext>
              </a:extLst>
            </p:cNvPr>
            <p:cNvSpPr txBox="1"/>
            <p:nvPr/>
          </p:nvSpPr>
          <p:spPr>
            <a:xfrm>
              <a:off x="2622280" y="4629439"/>
              <a:ext cx="1475666" cy="31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Runtime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Schema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48106" y="90872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 Schema is a Runtime object, which is MANDATORY. It’s a compartment of all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an ABAP system talks to HANA, it will </a:t>
            </a:r>
            <a:r>
              <a:rPr lang="en-US" sz="1800" b="1" u="sng" dirty="0">
                <a:solidFill>
                  <a:schemeClr val="bg1"/>
                </a:solidFill>
                <a:latin typeface="Calibri"/>
              </a:rPr>
              <a:t>always and always and always and always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9265</TotalTime>
  <Words>895</Words>
  <Application>Microsoft Office PowerPoint</Application>
  <PresentationFormat>Custom</PresentationFormat>
  <Paragraphs>180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</vt:lpstr>
      <vt:lpstr>What is SAP HANA?</vt:lpstr>
      <vt:lpstr>Installation &amp; Setup of ADT on Eclipse</vt:lpstr>
      <vt:lpstr>Features of ADT ( ABAP Development Tool )</vt:lpstr>
      <vt:lpstr>ABAP system meets HANA</vt:lpstr>
      <vt:lpstr>Design Time Object </vt:lpstr>
      <vt:lpstr>Schema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258</cp:revision>
  <dcterms:created xsi:type="dcterms:W3CDTF">2013-09-12T13:05:01Z</dcterms:created>
  <dcterms:modified xsi:type="dcterms:W3CDTF">2021-09-01T16:50:20Z</dcterms:modified>
</cp:coreProperties>
</file>